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55" r:id="rId4"/>
  </p:sldMasterIdLst>
  <p:notesMasterIdLst>
    <p:notesMasterId r:id="rId14"/>
  </p:notesMasterIdLst>
  <p:handoutMasterIdLst>
    <p:handoutMasterId r:id="rId15"/>
  </p:handoutMasterIdLst>
  <p:sldIdLst>
    <p:sldId id="299" r:id="rId5"/>
    <p:sldId id="283" r:id="rId6"/>
    <p:sldId id="310" r:id="rId7"/>
    <p:sldId id="303" r:id="rId8"/>
    <p:sldId id="311" r:id="rId9"/>
    <p:sldId id="304" r:id="rId10"/>
    <p:sldId id="312" r:id="rId11"/>
    <p:sldId id="307" r:id="rId12"/>
    <p:sldId id="290" r:id="rId13"/>
  </p:sldIdLst>
  <p:sldSz cx="12190413" cy="6858000"/>
  <p:notesSz cx="6888163" cy="100203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3">
          <p15:clr>
            <a:srgbClr val="A4A3A4"/>
          </p15:clr>
        </p15:guide>
        <p15:guide id="3" pos="619">
          <p15:clr>
            <a:srgbClr val="A4A3A4"/>
          </p15:clr>
        </p15:guide>
        <p15:guide id="15" orient="horz" pos="2478">
          <p15:clr>
            <a:srgbClr val="A4A3A4"/>
          </p15:clr>
        </p15:guide>
        <p15:guide id="16" orient="horz" pos="2704">
          <p15:clr>
            <a:srgbClr val="A4A3A4"/>
          </p15:clr>
        </p15:guide>
        <p15:guide id="17" orient="horz" pos="4086">
          <p15:clr>
            <a:srgbClr val="A4A3A4"/>
          </p15:clr>
        </p15:guide>
        <p15:guide id="18" orient="horz" pos="2592">
          <p15:clr>
            <a:srgbClr val="A4A3A4"/>
          </p15:clr>
        </p15:guide>
        <p15:guide id="19" pos="7422">
          <p15:clr>
            <a:srgbClr val="A4A3A4"/>
          </p15:clr>
        </p15:guide>
        <p15:guide id="20" pos="2149">
          <p15:clr>
            <a:srgbClr val="A4A3A4"/>
          </p15:clr>
        </p15:guide>
        <p15:guide id="21" pos="3908">
          <p15:clr>
            <a:srgbClr val="A4A3A4"/>
          </p15:clr>
        </p15:guide>
        <p15:guide id="22" pos="2376">
          <p15:clr>
            <a:srgbClr val="A4A3A4"/>
          </p15:clr>
        </p15:guide>
        <p15:guide id="23" pos="5666">
          <p15:clr>
            <a:srgbClr val="A4A3A4"/>
          </p15:clr>
        </p15:guide>
        <p15:guide id="24" pos="5894">
          <p15:clr>
            <a:srgbClr val="A4A3A4"/>
          </p15:clr>
        </p15:guide>
        <p15:guide id="25" pos="4134">
          <p15:clr>
            <a:srgbClr val="A4A3A4"/>
          </p15:clr>
        </p15:guide>
        <p15:guide id="26" pos="40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857">
          <p15:clr>
            <a:srgbClr val="A4A3A4"/>
          </p15:clr>
        </p15:guide>
        <p15:guide id="4" pos="196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mid, Annette" initials="SA" lastIdx="2" clrIdx="0">
    <p:extLst>
      <p:ext uri="{19B8F6BF-5375-455C-9EA6-DF929625EA0E}">
        <p15:presenceInfo xmlns:p15="http://schemas.microsoft.com/office/powerpoint/2012/main" userId="S::Annette.Schmid@takeda.com::28ab1953-55e5-4348-9230-253d5b8483f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62"/>
    <a:srgbClr val="74C713"/>
    <a:srgbClr val="00A5E2"/>
    <a:srgbClr val="E61A5D"/>
    <a:srgbClr val="624963"/>
    <a:srgbClr val="D30F4B"/>
    <a:srgbClr val="0091DF"/>
    <a:srgbClr val="00617F"/>
    <a:srgbClr val="2B6640"/>
    <a:srgbClr val="66B5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58C614-ABB3-4431-AACD-8D95C9C385E1}" v="50" dt="2020-07-31T12:55:46.1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455" autoAdjust="0"/>
  </p:normalViewPr>
  <p:slideViewPr>
    <p:cSldViewPr snapToGrid="0" snapToObjects="1" showGuides="1">
      <p:cViewPr varScale="1">
        <p:scale>
          <a:sx n="158" d="100"/>
          <a:sy n="158" d="100"/>
        </p:scale>
        <p:origin x="348" y="114"/>
      </p:cViewPr>
      <p:guideLst>
        <p:guide orient="horz" pos="1093"/>
        <p:guide pos="619"/>
        <p:guide orient="horz" pos="2478"/>
        <p:guide orient="horz" pos="2704"/>
        <p:guide orient="horz" pos="4086"/>
        <p:guide orient="horz" pos="2592"/>
        <p:guide pos="7422"/>
        <p:guide pos="2149"/>
        <p:guide pos="3908"/>
        <p:guide pos="2376"/>
        <p:guide pos="5666"/>
        <p:guide pos="5894"/>
        <p:guide pos="4134"/>
        <p:guide pos="40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-4050" y="-114"/>
      </p:cViewPr>
      <p:guideLst>
        <p:guide orient="horz" pos="2880"/>
        <p:guide pos="2160"/>
        <p:guide orient="horz" pos="2857"/>
        <p:guide pos="19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en Ricard" userId="9770a292-b623-4125-803e-fa91eff23c96" providerId="ADAL" clId="{EC58C614-ABB3-4431-AACD-8D95C9C385E1}"/>
    <pc:docChg chg="custSel modSld">
      <pc:chgData name="Fabien Ricard" userId="9770a292-b623-4125-803e-fa91eff23c96" providerId="ADAL" clId="{EC58C614-ABB3-4431-AACD-8D95C9C385E1}" dt="2020-07-31T12:55:46.143" v="92"/>
      <pc:docMkLst>
        <pc:docMk/>
      </pc:docMkLst>
      <pc:sldChg chg="addSp modSp modAnim">
        <pc:chgData name="Fabien Ricard" userId="9770a292-b623-4125-803e-fa91eff23c96" providerId="ADAL" clId="{EC58C614-ABB3-4431-AACD-8D95C9C385E1}" dt="2020-07-31T12:36:17.059" v="61"/>
        <pc:sldMkLst>
          <pc:docMk/>
          <pc:sldMk cId="3657560124" sldId="304"/>
        </pc:sldMkLst>
        <pc:spChg chg="mod">
          <ac:chgData name="Fabien Ricard" userId="9770a292-b623-4125-803e-fa91eff23c96" providerId="ADAL" clId="{EC58C614-ABB3-4431-AACD-8D95C9C385E1}" dt="2020-07-30T19:37:41.780" v="35" actId="207"/>
          <ac:spMkLst>
            <pc:docMk/>
            <pc:sldMk cId="3657560124" sldId="304"/>
            <ac:spMk id="2" creationId="{00000000-0000-0000-0000-000000000000}"/>
          </ac:spMkLst>
        </pc:spChg>
        <pc:spChg chg="mod">
          <ac:chgData name="Fabien Ricard" userId="9770a292-b623-4125-803e-fa91eff23c96" providerId="ADAL" clId="{EC58C614-ABB3-4431-AACD-8D95C9C385E1}" dt="2020-07-30T19:36:18.380" v="29" actId="113"/>
          <ac:spMkLst>
            <pc:docMk/>
            <pc:sldMk cId="3657560124" sldId="304"/>
            <ac:spMk id="3" creationId="{00000000-0000-0000-0000-000000000000}"/>
          </ac:spMkLst>
        </pc:spChg>
        <pc:spChg chg="mod">
          <ac:chgData name="Fabien Ricard" userId="9770a292-b623-4125-803e-fa91eff23c96" providerId="ADAL" clId="{EC58C614-ABB3-4431-AACD-8D95C9C385E1}" dt="2020-07-30T19:37:47.939" v="36" actId="208"/>
          <ac:spMkLst>
            <pc:docMk/>
            <pc:sldMk cId="3657560124" sldId="304"/>
            <ac:spMk id="7" creationId="{14BB249B-0FAE-4B66-A968-0EB169F0EEFC}"/>
          </ac:spMkLst>
        </pc:spChg>
        <pc:spChg chg="mod">
          <ac:chgData name="Fabien Ricard" userId="9770a292-b623-4125-803e-fa91eff23c96" providerId="ADAL" clId="{EC58C614-ABB3-4431-AACD-8D95C9C385E1}" dt="2020-07-30T19:37:55.760" v="38" actId="208"/>
          <ac:spMkLst>
            <pc:docMk/>
            <pc:sldMk cId="3657560124" sldId="304"/>
            <ac:spMk id="10" creationId="{47585DAD-2340-4BA0-B53A-409B4F715760}"/>
          </ac:spMkLst>
        </pc:spChg>
        <pc:spChg chg="mod">
          <ac:chgData name="Fabien Ricard" userId="9770a292-b623-4125-803e-fa91eff23c96" providerId="ADAL" clId="{EC58C614-ABB3-4431-AACD-8D95C9C385E1}" dt="2020-07-30T19:37:50.700" v="37" actId="208"/>
          <ac:spMkLst>
            <pc:docMk/>
            <pc:sldMk cId="3657560124" sldId="304"/>
            <ac:spMk id="11" creationId="{5619D92C-258F-4837-B011-787962DFC77E}"/>
          </ac:spMkLst>
        </pc:spChg>
        <pc:picChg chg="add mod">
          <ac:chgData name="Fabien Ricard" userId="9770a292-b623-4125-803e-fa91eff23c96" providerId="ADAL" clId="{EC58C614-ABB3-4431-AACD-8D95C9C385E1}" dt="2020-07-31T12:35:48.481" v="60" actId="1037"/>
          <ac:picMkLst>
            <pc:docMk/>
            <pc:sldMk cId="3657560124" sldId="304"/>
            <ac:picMk id="4" creationId="{18171BA4-FCAE-4BE7-B27E-E3FDEF4D6D0F}"/>
          </ac:picMkLst>
        </pc:picChg>
        <pc:picChg chg="mod">
          <ac:chgData name="Fabien Ricard" userId="9770a292-b623-4125-803e-fa91eff23c96" providerId="ADAL" clId="{EC58C614-ABB3-4431-AACD-8D95C9C385E1}" dt="2020-07-30T19:39:53.951" v="51" actId="1076"/>
          <ac:picMkLst>
            <pc:docMk/>
            <pc:sldMk cId="3657560124" sldId="304"/>
            <ac:picMk id="8" creationId="{7DB8631C-075C-4DE2-95DE-C0996387A573}"/>
          </ac:picMkLst>
        </pc:picChg>
      </pc:sldChg>
      <pc:sldChg chg="modAnim">
        <pc:chgData name="Fabien Ricard" userId="9770a292-b623-4125-803e-fa91eff23c96" providerId="ADAL" clId="{EC58C614-ABB3-4431-AACD-8D95C9C385E1}" dt="2020-07-31T12:55:46.143" v="92"/>
        <pc:sldMkLst>
          <pc:docMk/>
          <pc:sldMk cId="2690325844" sldId="307"/>
        </pc:sldMkLst>
      </pc:sldChg>
      <pc:sldChg chg="addSp modSp modAnim">
        <pc:chgData name="Fabien Ricard" userId="9770a292-b623-4125-803e-fa91eff23c96" providerId="ADAL" clId="{EC58C614-ABB3-4431-AACD-8D95C9C385E1}" dt="2020-07-31T12:53:58.174" v="75"/>
        <pc:sldMkLst>
          <pc:docMk/>
          <pc:sldMk cId="1864607620" sldId="310"/>
        </pc:sldMkLst>
        <pc:spChg chg="mod">
          <ac:chgData name="Fabien Ricard" userId="9770a292-b623-4125-803e-fa91eff23c96" providerId="ADAL" clId="{EC58C614-ABB3-4431-AACD-8D95C9C385E1}" dt="2020-07-31T12:53:34.507" v="72" actId="164"/>
          <ac:spMkLst>
            <pc:docMk/>
            <pc:sldMk cId="1864607620" sldId="310"/>
            <ac:spMk id="16" creationId="{BB83F869-6422-4BE4-B3D2-8DD05702A4AE}"/>
          </ac:spMkLst>
        </pc:spChg>
        <pc:spChg chg="mod">
          <ac:chgData name="Fabien Ricard" userId="9770a292-b623-4125-803e-fa91eff23c96" providerId="ADAL" clId="{EC58C614-ABB3-4431-AACD-8D95C9C385E1}" dt="2020-07-31T12:53:34.507" v="72" actId="164"/>
          <ac:spMkLst>
            <pc:docMk/>
            <pc:sldMk cId="1864607620" sldId="310"/>
            <ac:spMk id="17" creationId="{E6C32282-0EED-4BE4-AF44-C1A5AD5EEB45}"/>
          </ac:spMkLst>
        </pc:spChg>
        <pc:spChg chg="mod">
          <ac:chgData name="Fabien Ricard" userId="9770a292-b623-4125-803e-fa91eff23c96" providerId="ADAL" clId="{EC58C614-ABB3-4431-AACD-8D95C9C385E1}" dt="2020-07-31T12:53:34.507" v="72" actId="164"/>
          <ac:spMkLst>
            <pc:docMk/>
            <pc:sldMk cId="1864607620" sldId="310"/>
            <ac:spMk id="18" creationId="{24E08E36-75ED-48C8-A5DB-DADE2A02FC03}"/>
          </ac:spMkLst>
        </pc:spChg>
        <pc:spChg chg="mod">
          <ac:chgData name="Fabien Ricard" userId="9770a292-b623-4125-803e-fa91eff23c96" providerId="ADAL" clId="{EC58C614-ABB3-4431-AACD-8D95C9C385E1}" dt="2020-07-31T12:53:34.507" v="72" actId="164"/>
          <ac:spMkLst>
            <pc:docMk/>
            <pc:sldMk cId="1864607620" sldId="310"/>
            <ac:spMk id="19" creationId="{B5D870C9-8A7A-4861-99FE-403E7E7A08A0}"/>
          </ac:spMkLst>
        </pc:spChg>
        <pc:spChg chg="mod">
          <ac:chgData name="Fabien Ricard" userId="9770a292-b623-4125-803e-fa91eff23c96" providerId="ADAL" clId="{EC58C614-ABB3-4431-AACD-8D95C9C385E1}" dt="2020-07-31T12:53:34.507" v="72" actId="164"/>
          <ac:spMkLst>
            <pc:docMk/>
            <pc:sldMk cId="1864607620" sldId="310"/>
            <ac:spMk id="20" creationId="{322F1A5F-FFA4-47CE-8302-5E3969233EBB}"/>
          </ac:spMkLst>
        </pc:spChg>
        <pc:spChg chg="mod">
          <ac:chgData name="Fabien Ricard" userId="9770a292-b623-4125-803e-fa91eff23c96" providerId="ADAL" clId="{EC58C614-ABB3-4431-AACD-8D95C9C385E1}" dt="2020-07-31T12:53:34.507" v="72" actId="164"/>
          <ac:spMkLst>
            <pc:docMk/>
            <pc:sldMk cId="1864607620" sldId="310"/>
            <ac:spMk id="21" creationId="{67209AD4-F1B5-4A91-89DA-D2A1F10F9A63}"/>
          </ac:spMkLst>
        </pc:spChg>
        <pc:spChg chg="mod">
          <ac:chgData name="Fabien Ricard" userId="9770a292-b623-4125-803e-fa91eff23c96" providerId="ADAL" clId="{EC58C614-ABB3-4431-AACD-8D95C9C385E1}" dt="2020-07-31T12:53:34.507" v="72" actId="164"/>
          <ac:spMkLst>
            <pc:docMk/>
            <pc:sldMk cId="1864607620" sldId="310"/>
            <ac:spMk id="28" creationId="{98F9FCBD-6215-4AE4-9FC1-087B1C764EDE}"/>
          </ac:spMkLst>
        </pc:spChg>
        <pc:spChg chg="mod">
          <ac:chgData name="Fabien Ricard" userId="9770a292-b623-4125-803e-fa91eff23c96" providerId="ADAL" clId="{EC58C614-ABB3-4431-AACD-8D95C9C385E1}" dt="2020-07-31T12:53:34.507" v="72" actId="164"/>
          <ac:spMkLst>
            <pc:docMk/>
            <pc:sldMk cId="1864607620" sldId="310"/>
            <ac:spMk id="29" creationId="{F5D2781C-0F47-41C2-A358-1F2B691B9879}"/>
          </ac:spMkLst>
        </pc:spChg>
        <pc:spChg chg="mod">
          <ac:chgData name="Fabien Ricard" userId="9770a292-b623-4125-803e-fa91eff23c96" providerId="ADAL" clId="{EC58C614-ABB3-4431-AACD-8D95C9C385E1}" dt="2020-07-31T12:53:34.507" v="72" actId="164"/>
          <ac:spMkLst>
            <pc:docMk/>
            <pc:sldMk cId="1864607620" sldId="310"/>
            <ac:spMk id="30" creationId="{2913E466-FE91-4EB2-8C27-9E644EEFB561}"/>
          </ac:spMkLst>
        </pc:spChg>
        <pc:spChg chg="mod">
          <ac:chgData name="Fabien Ricard" userId="9770a292-b623-4125-803e-fa91eff23c96" providerId="ADAL" clId="{EC58C614-ABB3-4431-AACD-8D95C9C385E1}" dt="2020-07-31T12:53:34.507" v="72" actId="164"/>
          <ac:spMkLst>
            <pc:docMk/>
            <pc:sldMk cId="1864607620" sldId="310"/>
            <ac:spMk id="31" creationId="{930D2891-3DE3-4EA4-AFB7-B3B46665C86A}"/>
          </ac:spMkLst>
        </pc:spChg>
        <pc:spChg chg="mod">
          <ac:chgData name="Fabien Ricard" userId="9770a292-b623-4125-803e-fa91eff23c96" providerId="ADAL" clId="{EC58C614-ABB3-4431-AACD-8D95C9C385E1}" dt="2020-07-31T12:53:34.507" v="72" actId="164"/>
          <ac:spMkLst>
            <pc:docMk/>
            <pc:sldMk cId="1864607620" sldId="310"/>
            <ac:spMk id="32" creationId="{C428F959-199F-49EE-937A-7A1DE32FDE4E}"/>
          </ac:spMkLst>
        </pc:spChg>
        <pc:spChg chg="mod">
          <ac:chgData name="Fabien Ricard" userId="9770a292-b623-4125-803e-fa91eff23c96" providerId="ADAL" clId="{EC58C614-ABB3-4431-AACD-8D95C9C385E1}" dt="2020-07-31T12:53:34.507" v="72" actId="164"/>
          <ac:spMkLst>
            <pc:docMk/>
            <pc:sldMk cId="1864607620" sldId="310"/>
            <ac:spMk id="33" creationId="{8208C93C-4F1B-45E2-A4C1-0A94C45A947E}"/>
          </ac:spMkLst>
        </pc:spChg>
        <pc:spChg chg="mod">
          <ac:chgData name="Fabien Ricard" userId="9770a292-b623-4125-803e-fa91eff23c96" providerId="ADAL" clId="{EC58C614-ABB3-4431-AACD-8D95C9C385E1}" dt="2020-07-31T12:53:34.507" v="72" actId="164"/>
          <ac:spMkLst>
            <pc:docMk/>
            <pc:sldMk cId="1864607620" sldId="310"/>
            <ac:spMk id="34" creationId="{43D4B0F7-54D4-4736-BFC6-5FD377E38C5C}"/>
          </ac:spMkLst>
        </pc:spChg>
        <pc:spChg chg="mod">
          <ac:chgData name="Fabien Ricard" userId="9770a292-b623-4125-803e-fa91eff23c96" providerId="ADAL" clId="{EC58C614-ABB3-4431-AACD-8D95C9C385E1}" dt="2020-07-31T12:53:34.507" v="72" actId="164"/>
          <ac:spMkLst>
            <pc:docMk/>
            <pc:sldMk cId="1864607620" sldId="310"/>
            <ac:spMk id="35" creationId="{1DBBFC50-7EF1-4B96-AFB9-F384521B5648}"/>
          </ac:spMkLst>
        </pc:spChg>
        <pc:spChg chg="mod">
          <ac:chgData name="Fabien Ricard" userId="9770a292-b623-4125-803e-fa91eff23c96" providerId="ADAL" clId="{EC58C614-ABB3-4431-AACD-8D95C9C385E1}" dt="2020-07-31T12:53:34.507" v="72" actId="164"/>
          <ac:spMkLst>
            <pc:docMk/>
            <pc:sldMk cId="1864607620" sldId="310"/>
            <ac:spMk id="36" creationId="{0973DD3B-1342-4BF9-A024-74ACC439BFD7}"/>
          </ac:spMkLst>
        </pc:spChg>
        <pc:spChg chg="mod">
          <ac:chgData name="Fabien Ricard" userId="9770a292-b623-4125-803e-fa91eff23c96" providerId="ADAL" clId="{EC58C614-ABB3-4431-AACD-8D95C9C385E1}" dt="2020-07-31T12:53:34.507" v="72" actId="164"/>
          <ac:spMkLst>
            <pc:docMk/>
            <pc:sldMk cId="1864607620" sldId="310"/>
            <ac:spMk id="37" creationId="{6AB26E75-50F7-4F97-99D4-B694566F8367}"/>
          </ac:spMkLst>
        </pc:spChg>
        <pc:spChg chg="mod">
          <ac:chgData name="Fabien Ricard" userId="9770a292-b623-4125-803e-fa91eff23c96" providerId="ADAL" clId="{EC58C614-ABB3-4431-AACD-8D95C9C385E1}" dt="2020-07-31T12:53:34.507" v="72" actId="164"/>
          <ac:spMkLst>
            <pc:docMk/>
            <pc:sldMk cId="1864607620" sldId="310"/>
            <ac:spMk id="38" creationId="{8C190CDD-0B9F-4578-9A64-2977D0397180}"/>
          </ac:spMkLst>
        </pc:spChg>
        <pc:spChg chg="mod">
          <ac:chgData name="Fabien Ricard" userId="9770a292-b623-4125-803e-fa91eff23c96" providerId="ADAL" clId="{EC58C614-ABB3-4431-AACD-8D95C9C385E1}" dt="2020-07-31T12:53:34.507" v="72" actId="164"/>
          <ac:spMkLst>
            <pc:docMk/>
            <pc:sldMk cId="1864607620" sldId="310"/>
            <ac:spMk id="39" creationId="{654C7F32-4212-4F2E-8F29-4CF524D30321}"/>
          </ac:spMkLst>
        </pc:spChg>
        <pc:spChg chg="mod">
          <ac:chgData name="Fabien Ricard" userId="9770a292-b623-4125-803e-fa91eff23c96" providerId="ADAL" clId="{EC58C614-ABB3-4431-AACD-8D95C9C385E1}" dt="2020-07-31T12:53:34.507" v="72" actId="164"/>
          <ac:spMkLst>
            <pc:docMk/>
            <pc:sldMk cId="1864607620" sldId="310"/>
            <ac:spMk id="40" creationId="{D1AC69A1-37D0-4048-BD74-C49249D95301}"/>
          </ac:spMkLst>
        </pc:spChg>
        <pc:spChg chg="mod">
          <ac:chgData name="Fabien Ricard" userId="9770a292-b623-4125-803e-fa91eff23c96" providerId="ADAL" clId="{EC58C614-ABB3-4431-AACD-8D95C9C385E1}" dt="2020-07-31T12:53:34.507" v="72" actId="164"/>
          <ac:spMkLst>
            <pc:docMk/>
            <pc:sldMk cId="1864607620" sldId="310"/>
            <ac:spMk id="41" creationId="{39D74925-87E9-4E35-8DAF-282E48DF01DC}"/>
          </ac:spMkLst>
        </pc:spChg>
        <pc:grpChg chg="add mod">
          <ac:chgData name="Fabien Ricard" userId="9770a292-b623-4125-803e-fa91eff23c96" providerId="ADAL" clId="{EC58C614-ABB3-4431-AACD-8D95C9C385E1}" dt="2020-07-31T12:53:34.507" v="72" actId="164"/>
          <ac:grpSpMkLst>
            <pc:docMk/>
            <pc:sldMk cId="1864607620" sldId="310"/>
            <ac:grpSpMk id="3" creationId="{94CDED1E-4B68-4F97-962A-63338909FEC6}"/>
          </ac:grpSpMkLst>
        </pc:grpChg>
      </pc:sldChg>
      <pc:sldChg chg="addSp modSp modAnim">
        <pc:chgData name="Fabien Ricard" userId="9770a292-b623-4125-803e-fa91eff23c96" providerId="ADAL" clId="{EC58C614-ABB3-4431-AACD-8D95C9C385E1}" dt="2020-07-31T12:52:15.279" v="71"/>
        <pc:sldMkLst>
          <pc:docMk/>
          <pc:sldMk cId="1621318952" sldId="311"/>
        </pc:sldMkLst>
        <pc:grpChg chg="add mod">
          <ac:chgData name="Fabien Ricard" userId="9770a292-b623-4125-803e-fa91eff23c96" providerId="ADAL" clId="{EC58C614-ABB3-4431-AACD-8D95C9C385E1}" dt="2020-07-31T12:51:20.417" v="62" actId="164"/>
          <ac:grpSpMkLst>
            <pc:docMk/>
            <pc:sldMk cId="1621318952" sldId="311"/>
            <ac:grpSpMk id="4" creationId="{2D76EBFC-FA2B-435F-B202-ACBFD7BC58BA}"/>
          </ac:grpSpMkLst>
        </pc:grpChg>
        <pc:picChg chg="mod">
          <ac:chgData name="Fabien Ricard" userId="9770a292-b623-4125-803e-fa91eff23c96" providerId="ADAL" clId="{EC58C614-ABB3-4431-AACD-8D95C9C385E1}" dt="2020-07-31T12:51:20.417" v="62" actId="164"/>
          <ac:picMkLst>
            <pc:docMk/>
            <pc:sldMk cId="1621318952" sldId="311"/>
            <ac:picMk id="6" creationId="{67548DAA-6F40-4E27-8ECC-F33B7139F059}"/>
          </ac:picMkLst>
        </pc:picChg>
        <pc:picChg chg="mod">
          <ac:chgData name="Fabien Ricard" userId="9770a292-b623-4125-803e-fa91eff23c96" providerId="ADAL" clId="{EC58C614-ABB3-4431-AACD-8D95C9C385E1}" dt="2020-07-31T12:51:20.417" v="62" actId="164"/>
          <ac:picMkLst>
            <pc:docMk/>
            <pc:sldMk cId="1621318952" sldId="311"/>
            <ac:picMk id="3074" creationId="{50A23A27-F7D4-4691-AE60-17FD40A980DD}"/>
          </ac:picMkLst>
        </pc:picChg>
        <pc:picChg chg="mod">
          <ac:chgData name="Fabien Ricard" userId="9770a292-b623-4125-803e-fa91eff23c96" providerId="ADAL" clId="{EC58C614-ABB3-4431-AACD-8D95C9C385E1}" dt="2020-07-31T12:51:20.417" v="62" actId="164"/>
          <ac:picMkLst>
            <pc:docMk/>
            <pc:sldMk cId="1621318952" sldId="311"/>
            <ac:picMk id="3076" creationId="{696D2A32-39FD-41CF-B55E-26590AE00FD0}"/>
          </ac:picMkLst>
        </pc:picChg>
        <pc:picChg chg="mod">
          <ac:chgData name="Fabien Ricard" userId="9770a292-b623-4125-803e-fa91eff23c96" providerId="ADAL" clId="{EC58C614-ABB3-4431-AACD-8D95C9C385E1}" dt="2020-07-31T12:51:20.417" v="62" actId="164"/>
          <ac:picMkLst>
            <pc:docMk/>
            <pc:sldMk cId="1621318952" sldId="311"/>
            <ac:picMk id="3078" creationId="{4E306FA6-B884-42EA-8FAF-4CA36F94773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182216" y="176715"/>
            <a:ext cx="5983605" cy="17856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700"/>
            </a:lvl1pPr>
            <a:lvl2pPr marL="4563" indent="0">
              <a:defRPr sz="700"/>
            </a:lvl2pPr>
            <a:lvl3pPr marL="0" indent="0">
              <a:defRPr sz="700"/>
            </a:lvl3pPr>
            <a:lvl4pPr marL="4563" indent="0">
              <a:defRPr sz="700"/>
            </a:lvl4pPr>
            <a:lvl5pPr marL="0" indent="0">
              <a:defRPr sz="700"/>
            </a:lvl5pPr>
            <a:lvl6pPr marL="4563" indent="0">
              <a:defRPr sz="700"/>
            </a:lvl6pPr>
            <a:lvl7pPr marL="0" indent="0">
              <a:defRPr sz="700"/>
            </a:lvl7pPr>
            <a:lvl8pPr marL="4563" indent="0">
              <a:defRPr sz="700"/>
            </a:lvl8pPr>
            <a:lvl9pPr marL="0" indent="0">
              <a:defRPr sz="700"/>
            </a:lvl9pPr>
          </a:lstStyle>
          <a:p>
            <a:endParaRPr lang="en-US" dirty="0"/>
          </a:p>
        </p:txBody>
      </p:sp>
      <p:sp>
        <p:nvSpPr>
          <p:cNvPr id="12" name="Date Placeholder 2"/>
          <p:cNvSpPr>
            <a:spLocks noGrp="1"/>
          </p:cNvSpPr>
          <p:nvPr>
            <p:ph type="dt" sz="quarter" idx="1"/>
          </p:nvPr>
        </p:nvSpPr>
        <p:spPr bwMode="gray">
          <a:xfrm>
            <a:off x="6216864" y="9671310"/>
            <a:ext cx="492259" cy="17856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noFill/>
              </a:defRPr>
            </a:lvl1pPr>
            <a:lvl2pPr marL="0" indent="0">
              <a:defRPr sz="700">
                <a:noFill/>
              </a:defRPr>
            </a:lvl2pPr>
            <a:lvl3pPr marL="0" indent="0" algn="l">
              <a:defRPr sz="700">
                <a:noFill/>
              </a:defRPr>
            </a:lvl3pPr>
            <a:lvl4pPr marL="0" indent="0">
              <a:defRPr sz="700">
                <a:noFill/>
              </a:defRPr>
            </a:lvl4pPr>
            <a:lvl5pPr marL="0" indent="0">
              <a:defRPr sz="700">
                <a:noFill/>
              </a:defRPr>
            </a:lvl5pPr>
            <a:lvl6pPr marL="0" indent="0">
              <a:defRPr sz="700">
                <a:noFill/>
              </a:defRPr>
            </a:lvl6pPr>
            <a:lvl7pPr marL="0" indent="0">
              <a:defRPr sz="700">
                <a:noFill/>
              </a:defRPr>
            </a:lvl7pPr>
            <a:lvl8pPr marL="0" indent="0">
              <a:defRPr sz="700">
                <a:noFill/>
              </a:defRPr>
            </a:lvl8pPr>
            <a:lvl9pPr marL="0" indent="0">
              <a:defRPr sz="700">
                <a:noFill/>
              </a:defRPr>
            </a:lvl9pPr>
          </a:lstStyle>
          <a:p>
            <a:fld id="{D4C110CA-FC68-43DA-BD62-0A387A11A067}" type="datetimeFigureOut">
              <a:rPr lang="en-US" smtClean="0"/>
              <a:pPr/>
              <a:t>7/31/2020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2"/>
          </p:nvPr>
        </p:nvSpPr>
        <p:spPr bwMode="gray">
          <a:xfrm>
            <a:off x="494926" y="9671310"/>
            <a:ext cx="5567925" cy="17856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/>
            </a:lvl1pPr>
            <a:lvl2pPr marL="4563" indent="0">
              <a:defRPr sz="700">
                <a:solidFill>
                  <a:schemeClr val="tx1"/>
                </a:solidFill>
              </a:defRPr>
            </a:lvl2pPr>
            <a:lvl3pPr marL="0" indent="0">
              <a:defRPr sz="700"/>
            </a:lvl3pPr>
            <a:lvl4pPr marL="4563" indent="0">
              <a:defRPr sz="700"/>
            </a:lvl4pPr>
            <a:lvl5pPr marL="0" indent="0">
              <a:defRPr sz="700"/>
            </a:lvl5pPr>
            <a:lvl6pPr marL="4563" indent="0">
              <a:defRPr sz="700"/>
            </a:lvl6pPr>
            <a:lvl7pPr marL="0" indent="0">
              <a:defRPr sz="700"/>
            </a:lvl7pPr>
            <a:lvl8pPr marL="4563" indent="0">
              <a:defRPr sz="700"/>
            </a:lvl8pPr>
            <a:lvl9pPr marL="0" indent="0">
              <a:defRPr sz="700"/>
            </a:lvl9pPr>
          </a:lstStyle>
          <a:p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3"/>
          </p:nvPr>
        </p:nvSpPr>
        <p:spPr bwMode="gray">
          <a:xfrm>
            <a:off x="175703" y="9671310"/>
            <a:ext cx="190528" cy="17856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700"/>
            </a:lvl1pPr>
            <a:lvl2pPr marL="0" indent="0">
              <a:defRPr sz="700"/>
            </a:lvl2pPr>
            <a:lvl3pPr marL="0" indent="0">
              <a:defRPr sz="700"/>
            </a:lvl3pPr>
            <a:lvl4pPr marL="0" indent="0">
              <a:defRPr sz="700"/>
            </a:lvl4pPr>
            <a:lvl5pPr marL="0" indent="0">
              <a:defRPr sz="700"/>
            </a:lvl5pPr>
            <a:lvl6pPr marL="0" indent="0">
              <a:defRPr sz="700"/>
            </a:lvl6pPr>
            <a:lvl7pPr marL="0" indent="0">
              <a:defRPr sz="700"/>
            </a:lvl7pPr>
            <a:lvl8pPr marL="0" indent="0">
              <a:defRPr sz="700"/>
            </a:lvl8pPr>
            <a:lvl9pPr marL="0" indent="0">
              <a:defRPr sz="700"/>
            </a:lvl9pPr>
          </a:lstStyle>
          <a:p>
            <a:fld id="{32F3CE37-8989-471A-BC57-D3CAAD0383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341769" y="192454"/>
            <a:ext cx="364262" cy="36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593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emf"/><Relationship Id="rId1" Type="http://schemas.openxmlformats.org/officeDocument/2006/relationships/theme" Target="../theme/theme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153988" y="617538"/>
            <a:ext cx="3292475" cy="1852612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txBody>
          <a:bodyPr vert="horz" lIns="87598" tIns="43799" rIns="87598" bIns="4379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192788" y="2938490"/>
            <a:ext cx="6506513" cy="646503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Header Placeholder 1"/>
          <p:cNvSpPr>
            <a:spLocks noGrp="1"/>
          </p:cNvSpPr>
          <p:nvPr>
            <p:ph type="hdr" sz="quarter"/>
          </p:nvPr>
        </p:nvSpPr>
        <p:spPr bwMode="gray">
          <a:xfrm>
            <a:off x="199933" y="183269"/>
            <a:ext cx="5900408" cy="185193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700"/>
            </a:lvl1pPr>
            <a:lvl2pPr marL="4563" indent="0">
              <a:defRPr sz="700"/>
            </a:lvl2pPr>
            <a:lvl3pPr marL="0" indent="0">
              <a:defRPr sz="700"/>
            </a:lvl3pPr>
            <a:lvl4pPr marL="4563" indent="0">
              <a:defRPr sz="700"/>
            </a:lvl4pPr>
            <a:lvl5pPr marL="0" indent="0">
              <a:defRPr sz="700"/>
            </a:lvl5pPr>
            <a:lvl6pPr marL="4563" indent="0">
              <a:defRPr sz="700"/>
            </a:lvl6pPr>
            <a:lvl7pPr marL="0" indent="0">
              <a:defRPr sz="700"/>
            </a:lvl7pPr>
            <a:lvl8pPr marL="4563" indent="0">
              <a:defRPr sz="700"/>
            </a:lvl8pPr>
            <a:lvl9pPr marL="0" indent="0">
              <a:defRPr sz="700"/>
            </a:lvl9pPr>
          </a:lstStyle>
          <a:p>
            <a:endParaRPr lang="en-US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quarter" idx="1"/>
          </p:nvPr>
        </p:nvSpPr>
        <p:spPr bwMode="gray">
          <a:xfrm>
            <a:off x="6157508" y="9658526"/>
            <a:ext cx="540250" cy="18519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>
                <a:noFill/>
              </a:defRPr>
            </a:lvl1pPr>
            <a:lvl2pPr marL="0" indent="0">
              <a:defRPr sz="700">
                <a:noFill/>
              </a:defRPr>
            </a:lvl2pPr>
            <a:lvl3pPr marL="0" indent="0" algn="l">
              <a:defRPr sz="700">
                <a:noFill/>
              </a:defRPr>
            </a:lvl3pPr>
            <a:lvl4pPr marL="0" indent="0">
              <a:defRPr sz="700">
                <a:noFill/>
              </a:defRPr>
            </a:lvl4pPr>
            <a:lvl5pPr marL="0" indent="0">
              <a:defRPr sz="700">
                <a:noFill/>
              </a:defRPr>
            </a:lvl5pPr>
            <a:lvl6pPr marL="0" indent="0">
              <a:defRPr sz="700">
                <a:noFill/>
              </a:defRPr>
            </a:lvl6pPr>
            <a:lvl7pPr marL="0" indent="0">
              <a:defRPr sz="700">
                <a:noFill/>
              </a:defRPr>
            </a:lvl7pPr>
            <a:lvl8pPr marL="0" indent="0">
              <a:defRPr sz="700">
                <a:noFill/>
              </a:defRPr>
            </a:lvl8pPr>
            <a:lvl9pPr marL="0" indent="0">
              <a:defRPr sz="700">
                <a:noFill/>
              </a:defRPr>
            </a:lvl9pPr>
          </a:lstStyle>
          <a:p>
            <a:fld id="{D4C110CA-FC68-43DA-BD62-0A387A11A067}" type="datetimeFigureOut">
              <a:rPr lang="en-US" smtClean="0"/>
              <a:pPr/>
              <a:t>7/31/2020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4"/>
          </p:nvPr>
        </p:nvSpPr>
        <p:spPr bwMode="gray">
          <a:xfrm>
            <a:off x="547782" y="9658526"/>
            <a:ext cx="5465661" cy="18519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700"/>
            </a:lvl1pPr>
            <a:lvl2pPr marL="4563" indent="0">
              <a:defRPr sz="700">
                <a:solidFill>
                  <a:schemeClr val="tx1"/>
                </a:solidFill>
              </a:defRPr>
            </a:lvl2pPr>
            <a:lvl3pPr marL="0" indent="0">
              <a:defRPr sz="700"/>
            </a:lvl3pPr>
            <a:lvl4pPr marL="4563" indent="0">
              <a:defRPr sz="700"/>
            </a:lvl4pPr>
            <a:lvl5pPr marL="0" indent="0">
              <a:defRPr sz="700"/>
            </a:lvl5pPr>
            <a:lvl6pPr marL="4563" indent="0">
              <a:defRPr sz="700"/>
            </a:lvl6pPr>
            <a:lvl7pPr marL="0" indent="0">
              <a:defRPr sz="700"/>
            </a:lvl7pPr>
            <a:lvl8pPr marL="4563" indent="0">
              <a:defRPr sz="700"/>
            </a:lvl8pPr>
            <a:lvl9pPr marL="0" indent="0">
              <a:defRPr sz="700"/>
            </a:lvl9pPr>
          </a:lstStyle>
          <a:p>
            <a:endParaRPr lang="en-US" dirty="0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5"/>
          </p:nvPr>
        </p:nvSpPr>
        <p:spPr bwMode="gray">
          <a:xfrm>
            <a:off x="192834" y="9658526"/>
            <a:ext cx="208896" cy="18519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700"/>
            </a:lvl1pPr>
            <a:lvl2pPr marL="0" indent="0">
              <a:defRPr sz="700"/>
            </a:lvl2pPr>
            <a:lvl3pPr marL="0" indent="0">
              <a:defRPr sz="700"/>
            </a:lvl3pPr>
            <a:lvl4pPr marL="0" indent="0">
              <a:defRPr sz="700"/>
            </a:lvl4pPr>
            <a:lvl5pPr marL="0" indent="0">
              <a:defRPr sz="700"/>
            </a:lvl5pPr>
            <a:lvl6pPr marL="0" indent="0">
              <a:defRPr sz="700"/>
            </a:lvl6pPr>
            <a:lvl7pPr marL="0" indent="0">
              <a:defRPr sz="700"/>
            </a:lvl7pPr>
            <a:lvl8pPr marL="0" indent="0">
              <a:defRPr sz="700"/>
            </a:lvl8pPr>
            <a:lvl9pPr marL="0" indent="0">
              <a:defRPr sz="700"/>
            </a:lvl9pPr>
          </a:lstStyle>
          <a:p>
            <a:fld id="{32F3CE37-8989-471A-BC57-D3CAAD0383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6298071" y="205655"/>
            <a:ext cx="399600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774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18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44000" indent="-144000" algn="l" defTabSz="914400" rtl="0" eaLnBrk="1" latinLnBrk="0" hangingPunct="1">
      <a:spcBef>
        <a:spcPts val="300"/>
      </a:spcBef>
      <a:buFontTx/>
      <a:buBlip>
        <a:blip r:embed="rId3"/>
      </a:buBlip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88000" indent="-144000" algn="l" defTabSz="914400" rtl="0" eaLnBrk="1" latinLnBrk="0" hangingPunct="1">
      <a:spcBef>
        <a:spcPts val="300"/>
      </a:spcBef>
      <a:buFontTx/>
      <a:buBlip>
        <a:blip r:embed="rId4"/>
      </a:buBlip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432000" indent="-144000" algn="l" defTabSz="914400" rtl="0" eaLnBrk="1" latinLnBrk="0" hangingPunct="1">
      <a:spcBef>
        <a:spcPts val="300"/>
      </a:spcBef>
      <a:buFontTx/>
      <a:buBlip>
        <a:blip r:embed="rId5"/>
      </a:buBlip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576000" indent="-144000" algn="l" defTabSz="914400" rtl="0" eaLnBrk="1" latinLnBrk="0" hangingPunct="1">
      <a:spcBef>
        <a:spcPts val="300"/>
      </a:spcBef>
      <a:buFontTx/>
      <a:buBlip>
        <a:blip r:embed="rId6"/>
      </a:buBlip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576000" indent="-144000" algn="l" defTabSz="914400" rtl="0" eaLnBrk="1" latinLnBrk="0" hangingPunct="1">
      <a:spcBef>
        <a:spcPts val="300"/>
      </a:spcBef>
      <a:buFontTx/>
      <a:buBlip>
        <a:blip r:embed="rId6"/>
      </a:buBlip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576000" indent="-144000" algn="l" defTabSz="914400" rtl="0" eaLnBrk="1" latinLnBrk="0" hangingPunct="1">
      <a:spcBef>
        <a:spcPts val="300"/>
      </a:spcBef>
      <a:buFontTx/>
      <a:buBlip>
        <a:blip r:embed="rId6"/>
      </a:buBlip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576000" indent="-144000" algn="l" defTabSz="914400" rtl="0" eaLnBrk="1" latinLnBrk="0" hangingPunct="1">
      <a:spcBef>
        <a:spcPts val="300"/>
      </a:spcBef>
      <a:buFontTx/>
      <a:buBlip>
        <a:blip r:embed="rId6"/>
      </a:buBlip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576000" indent="-144000" algn="l" defTabSz="914400" rtl="0" eaLnBrk="1" latinLnBrk="0" hangingPunct="1">
      <a:spcBef>
        <a:spcPts val="300"/>
      </a:spcBef>
      <a:buFontTx/>
      <a:buBlip>
        <a:blip r:embed="rId6"/>
      </a:buBlip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D2C90-BBA0-46EC-8B01-B5FB30F66FD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Folienbildplatzhalter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Notizen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62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D2C90-BBA0-46EC-8B01-B5FB30F66FD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99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D2C90-BBA0-46EC-8B01-B5FB30F66FD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467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D2C90-BBA0-46EC-8B01-B5FB30F66FD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68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D2C90-BBA0-46EC-8B01-B5FB30F66FD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4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D2C90-BBA0-46EC-8B01-B5FB30F66FD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689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D2C90-BBA0-46EC-8B01-B5FB30F66FD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295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BD2C90-BBA0-46EC-8B01-B5FB30F66FD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164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F3CE37-8989-471A-BC57-D3CAAD03839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545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5A2FEF8-95DF-4328-850D-3F7840A62554}"/>
              </a:ext>
            </a:extLst>
          </p:cNvPr>
          <p:cNvSpPr/>
          <p:nvPr userDrawn="1"/>
        </p:nvSpPr>
        <p:spPr bwMode="gray">
          <a:xfrm>
            <a:off x="4075459" y="0"/>
            <a:ext cx="8114954" cy="6858000"/>
          </a:xfrm>
          <a:custGeom>
            <a:avLst/>
            <a:gdLst>
              <a:gd name="connsiteX0" fmla="*/ 1341581 w 8114954"/>
              <a:gd name="connsiteY0" fmla="*/ 0 h 6858000"/>
              <a:gd name="connsiteX1" fmla="*/ 8112574 w 8114954"/>
              <a:gd name="connsiteY1" fmla="*/ 0 h 6858000"/>
              <a:gd name="connsiteX2" fmla="*/ 8114954 w 8114954"/>
              <a:gd name="connsiteY2" fmla="*/ 6003673 h 6858000"/>
              <a:gd name="connsiteX3" fmla="*/ 3275458 w 8114954"/>
              <a:gd name="connsiteY3" fmla="*/ 6858000 h 6858000"/>
              <a:gd name="connsiteX4" fmla="*/ 0 w 811495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4954" h="6858000">
                <a:moveTo>
                  <a:pt x="1341581" y="0"/>
                </a:moveTo>
                <a:lnTo>
                  <a:pt x="8112574" y="0"/>
                </a:lnTo>
                <a:cubicBezTo>
                  <a:pt x="8112574" y="1913118"/>
                  <a:pt x="8114954" y="4090555"/>
                  <a:pt x="8114954" y="6003673"/>
                </a:cubicBezTo>
                <a:lnTo>
                  <a:pt x="32754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709365" y="1732422"/>
            <a:ext cx="3620552" cy="592952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453184E-21E7-418F-A1EC-A49E8D1E2D3B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/// Bayer 16:9 Template /// September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709560" y="2424948"/>
            <a:ext cx="3620357" cy="1440000"/>
          </a:xfrm>
        </p:spPr>
        <p:txBody>
          <a:bodyPr anchor="t"/>
          <a:lstStyle>
            <a:lvl1pPr>
              <a:defRPr sz="3200" i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E7DB5C-15A7-4763-A498-7608598D843B}"/>
              </a:ext>
            </a:extLst>
          </p:cNvPr>
          <p:cNvSpPr txBox="1"/>
          <p:nvPr/>
        </p:nvSpPr>
        <p:spPr bwMode="black">
          <a:xfrm>
            <a:off x="1378683" y="4041068"/>
            <a:ext cx="480832" cy="1797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56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///////////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black">
          <a:xfrm>
            <a:off x="1414398" y="4262151"/>
            <a:ext cx="2915519" cy="10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01676" y="7048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3F626E8-4D4D-4477-BEF3-9372D1A5AD5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4112872" y="0"/>
            <a:ext cx="8079923" cy="6858000"/>
          </a:xfrm>
          <a:custGeom>
            <a:avLst/>
            <a:gdLst>
              <a:gd name="connsiteX0" fmla="*/ 1331361 w 8079923"/>
              <a:gd name="connsiteY0" fmla="*/ 0 h 6858000"/>
              <a:gd name="connsiteX1" fmla="*/ 8077543 w 8079923"/>
              <a:gd name="connsiteY1" fmla="*/ 0 h 6858000"/>
              <a:gd name="connsiteX2" fmla="*/ 8079923 w 8079923"/>
              <a:gd name="connsiteY2" fmla="*/ 6003673 h 6858000"/>
              <a:gd name="connsiteX3" fmla="*/ 3240429 w 8079923"/>
              <a:gd name="connsiteY3" fmla="*/ 6858000 h 6858000"/>
              <a:gd name="connsiteX4" fmla="*/ 0 w 8079923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9923" h="6858000">
                <a:moveTo>
                  <a:pt x="1331361" y="0"/>
                </a:moveTo>
                <a:lnTo>
                  <a:pt x="8077543" y="0"/>
                </a:lnTo>
                <a:cubicBezTo>
                  <a:pt x="8077543" y="1913118"/>
                  <a:pt x="8079923" y="4090555"/>
                  <a:pt x="8079923" y="6003673"/>
                </a:cubicBezTo>
                <a:lnTo>
                  <a:pt x="324042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2" name="Logoschutz" hidden="1">
            <a:extLst>
              <a:ext uri="{FF2B5EF4-FFF2-40B4-BE49-F238E27FC236}">
                <a16:creationId xmlns:a16="http://schemas.microsoft.com/office/drawing/2014/main" id="{C9A9C5E1-5EC5-4E10-A801-6F56DB71E6CD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gray">
          <a:xfrm>
            <a:off x="521832" y="524850"/>
            <a:ext cx="1080000" cy="1080000"/>
          </a:xfrm>
          <a:prstGeom prst="rect">
            <a:avLst/>
          </a:prstGeom>
          <a:solidFill>
            <a:srgbClr val="00BC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Logo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Schutz</a:t>
            </a:r>
          </a:p>
        </p:txBody>
      </p:sp>
    </p:spTree>
    <p:extLst>
      <p:ext uri="{BB962C8B-B14F-4D97-AF65-F5344CB8AC3E}">
        <p14:creationId xmlns:p14="http://schemas.microsoft.com/office/powerpoint/2010/main" val="2336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(2) &amp; Image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981820" y="1138299"/>
            <a:ext cx="10798461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</a:defRPr>
            </a:lvl2pPr>
            <a:lvl3pPr marL="0" indent="0" algn="l">
              <a:buNone/>
              <a:defRPr sz="1800">
                <a:solidFill>
                  <a:schemeClr val="accent1"/>
                </a:solidFill>
              </a:defRPr>
            </a:lvl3pPr>
            <a:lvl4pPr marL="0" indent="0" algn="l">
              <a:buNone/>
              <a:defRPr sz="1800">
                <a:solidFill>
                  <a:schemeClr val="accent1"/>
                </a:solidFill>
              </a:defRPr>
            </a:lvl4pPr>
            <a:lvl5pPr marL="0" indent="0" algn="l">
              <a:buNone/>
              <a:defRPr sz="1800">
                <a:solidFill>
                  <a:schemeClr val="accent1"/>
                </a:solidFill>
              </a:defRPr>
            </a:lvl5pPr>
            <a:lvl6pPr marL="0" indent="0" algn="l">
              <a:buNone/>
              <a:defRPr sz="1800">
                <a:solidFill>
                  <a:schemeClr val="accent1"/>
                </a:solidFill>
              </a:defRPr>
            </a:lvl6pPr>
            <a:lvl7pPr marL="0" indent="0" algn="l">
              <a:buNone/>
              <a:defRPr sz="1800">
                <a:solidFill>
                  <a:schemeClr val="accent1"/>
                </a:solidFill>
              </a:defRPr>
            </a:lvl7pPr>
            <a:lvl8pPr marL="0" indent="0" algn="l">
              <a:buNone/>
              <a:defRPr sz="1800">
                <a:solidFill>
                  <a:schemeClr val="accent1"/>
                </a:solidFill>
              </a:defRPr>
            </a:lvl8pPr>
            <a:lvl9pPr marL="0" indent="0" algn="l">
              <a:buNone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13F43FA-A88D-45CF-A998-B7633C7E9A49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/// Bayer 16:9 Template /// September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10 (left)"/>
          <p:cNvSpPr>
            <a:spLocks noGrp="1"/>
          </p:cNvSpPr>
          <p:nvPr>
            <p:ph type="body" sz="quarter" idx="14"/>
          </p:nvPr>
        </p:nvSpPr>
        <p:spPr bwMode="gray">
          <a:xfrm>
            <a:off x="981820" y="3892749"/>
            <a:ext cx="5220000" cy="2592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0 (right)"/>
          <p:cNvSpPr>
            <a:spLocks noGrp="1"/>
          </p:cNvSpPr>
          <p:nvPr>
            <p:ph type="body" sz="quarter" idx="15"/>
          </p:nvPr>
        </p:nvSpPr>
        <p:spPr bwMode="gray">
          <a:xfrm>
            <a:off x="6559719" y="3892749"/>
            <a:ext cx="5220000" cy="2592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14 (left)"/>
          <p:cNvSpPr>
            <a:spLocks noGrp="1"/>
          </p:cNvSpPr>
          <p:nvPr>
            <p:ph type="pic" sz="quarter" idx="16"/>
          </p:nvPr>
        </p:nvSpPr>
        <p:spPr bwMode="gray">
          <a:xfrm>
            <a:off x="981820" y="1732750"/>
            <a:ext cx="5220000" cy="1800000"/>
          </a:xfrm>
        </p:spPr>
        <p:txBody>
          <a:bodyPr tIns="540000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4 (right)"/>
          <p:cNvSpPr>
            <a:spLocks noGrp="1"/>
          </p:cNvSpPr>
          <p:nvPr>
            <p:ph type="pic" sz="quarter" idx="17"/>
          </p:nvPr>
        </p:nvSpPr>
        <p:spPr bwMode="gray">
          <a:xfrm>
            <a:off x="6559719" y="1732750"/>
            <a:ext cx="5220000" cy="1800000"/>
          </a:xfrm>
        </p:spPr>
        <p:txBody>
          <a:bodyPr tIns="540000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96104" y="617155"/>
            <a:ext cx="399600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Logoschutz" hidden="1"/>
          <p:cNvSpPr/>
          <p:nvPr userDrawn="1">
            <p:custDataLst>
              <p:tags r:id="rId1"/>
            </p:custDataLst>
          </p:nvPr>
        </p:nvSpPr>
        <p:spPr bwMode="gray">
          <a:xfrm>
            <a:off x="86006" y="509323"/>
            <a:ext cx="612000" cy="612000"/>
          </a:xfrm>
          <a:prstGeom prst="rect">
            <a:avLst/>
          </a:prstGeom>
          <a:solidFill>
            <a:srgbClr val="00BC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tx1"/>
                </a:solidFill>
              </a:rPr>
              <a:t>Logo</a:t>
            </a:r>
          </a:p>
          <a:p>
            <a:pPr algn="ctr"/>
            <a:r>
              <a:rPr lang="de-DE" sz="900" dirty="0">
                <a:solidFill>
                  <a:schemeClr val="tx1"/>
                </a:solidFill>
              </a:rPr>
              <a:t>Schutz</a:t>
            </a:r>
          </a:p>
        </p:txBody>
      </p:sp>
    </p:spTree>
    <p:extLst>
      <p:ext uri="{BB962C8B-B14F-4D97-AF65-F5344CB8AC3E}">
        <p14:creationId xmlns:p14="http://schemas.microsoft.com/office/powerpoint/2010/main" val="383990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908">
          <p15:clr>
            <a:srgbClr val="FBAE40"/>
          </p15:clr>
        </p15:guide>
        <p15:guide id="2" pos="4134">
          <p15:clr>
            <a:srgbClr val="FBAE40"/>
          </p15:clr>
        </p15:guide>
        <p15:guide id="3" orient="horz" pos="2228">
          <p15:clr>
            <a:srgbClr val="FBAE40"/>
          </p15:clr>
        </p15:guide>
        <p15:guide id="4" orient="horz" pos="2455">
          <p15:clr>
            <a:srgbClr val="FBAE40"/>
          </p15:clr>
        </p15:guide>
        <p15:guide id="5" pos="619">
          <p15:clr>
            <a:srgbClr val="FBAE40"/>
          </p15:clr>
        </p15:guide>
        <p15:guide id="6" pos="7423">
          <p15:clr>
            <a:srgbClr val="FBAE40"/>
          </p15:clr>
        </p15:guide>
        <p15:guide id="7" orient="horz" pos="1094">
          <p15:clr>
            <a:srgbClr val="FBAE40"/>
          </p15:clr>
        </p15:guide>
        <p15:guide id="8" orient="horz" pos="408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(col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981820" y="1138299"/>
            <a:ext cx="10798461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</a:defRPr>
            </a:lvl2pPr>
            <a:lvl3pPr marL="0" indent="0" algn="l">
              <a:buNone/>
              <a:defRPr sz="1800">
                <a:solidFill>
                  <a:schemeClr val="accent1"/>
                </a:solidFill>
              </a:defRPr>
            </a:lvl3pPr>
            <a:lvl4pPr marL="0" indent="0" algn="l">
              <a:buNone/>
              <a:defRPr sz="1800">
                <a:solidFill>
                  <a:schemeClr val="accent1"/>
                </a:solidFill>
              </a:defRPr>
            </a:lvl4pPr>
            <a:lvl5pPr marL="0" indent="0" algn="l">
              <a:buNone/>
              <a:defRPr sz="1800">
                <a:solidFill>
                  <a:schemeClr val="accent1"/>
                </a:solidFill>
              </a:defRPr>
            </a:lvl5pPr>
            <a:lvl6pPr marL="0" indent="0" algn="l">
              <a:buNone/>
              <a:defRPr sz="1800">
                <a:solidFill>
                  <a:schemeClr val="accent1"/>
                </a:solidFill>
              </a:defRPr>
            </a:lvl6pPr>
            <a:lvl7pPr marL="0" indent="0" algn="l">
              <a:buNone/>
              <a:defRPr sz="1800">
                <a:solidFill>
                  <a:schemeClr val="accent1"/>
                </a:solidFill>
              </a:defRPr>
            </a:lvl7pPr>
            <a:lvl8pPr marL="0" indent="0" algn="l">
              <a:buNone/>
              <a:defRPr sz="1800">
                <a:solidFill>
                  <a:schemeClr val="accent1"/>
                </a:solidFill>
              </a:defRPr>
            </a:lvl8pPr>
            <a:lvl9pPr marL="0" indent="0" algn="l">
              <a:buNone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981821" y="181938"/>
            <a:ext cx="10798460" cy="86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6DB8775-8226-4E8C-BBBC-5A871E3E17A7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/// Bayer 16:9 Template /// September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96104" y="617155"/>
            <a:ext cx="399600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ogoschutz" hidden="1"/>
          <p:cNvSpPr/>
          <p:nvPr userDrawn="1">
            <p:custDataLst>
              <p:tags r:id="rId1"/>
            </p:custDataLst>
          </p:nvPr>
        </p:nvSpPr>
        <p:spPr bwMode="gray">
          <a:xfrm>
            <a:off x="86006" y="509323"/>
            <a:ext cx="612000" cy="612000"/>
          </a:xfrm>
          <a:prstGeom prst="rect">
            <a:avLst/>
          </a:prstGeom>
          <a:solidFill>
            <a:srgbClr val="00BC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tx1"/>
                </a:solidFill>
              </a:rPr>
              <a:t>Logo</a:t>
            </a:r>
          </a:p>
          <a:p>
            <a:pPr algn="ctr"/>
            <a:r>
              <a:rPr lang="de-DE" sz="900" dirty="0">
                <a:solidFill>
                  <a:schemeClr val="tx1"/>
                </a:solidFill>
              </a:rPr>
              <a:t>Schutz</a:t>
            </a:r>
          </a:p>
        </p:txBody>
      </p:sp>
    </p:spTree>
    <p:extLst>
      <p:ext uri="{BB962C8B-B14F-4D97-AF65-F5344CB8AC3E}">
        <p14:creationId xmlns:p14="http://schemas.microsoft.com/office/powerpoint/2010/main" val="428923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61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4086">
          <p15:clr>
            <a:srgbClr val="FBAE40"/>
          </p15:clr>
        </p15:guide>
        <p15:guide id="4" orient="horz" pos="1094">
          <p15:clr>
            <a:srgbClr val="FBAE40"/>
          </p15:clr>
        </p15:guide>
        <p15:guide id="5" pos="2150">
          <p15:clr>
            <a:srgbClr val="FBAE40"/>
          </p15:clr>
        </p15:guide>
        <p15:guide id="6" pos="2376">
          <p15:clr>
            <a:srgbClr val="FBAE40"/>
          </p15:clr>
        </p15:guide>
        <p15:guide id="7" pos="3908">
          <p15:clr>
            <a:srgbClr val="FBAE40"/>
          </p15:clr>
        </p15:guide>
        <p15:guide id="8" pos="4021">
          <p15:clr>
            <a:srgbClr val="FBAE40"/>
          </p15:clr>
        </p15:guide>
        <p15:guide id="9" pos="4134">
          <p15:clr>
            <a:srgbClr val="FBAE40"/>
          </p15:clr>
        </p15:guide>
        <p15:guide id="10" pos="5667">
          <p15:clr>
            <a:srgbClr val="FBAE40"/>
          </p15:clr>
        </p15:guide>
        <p15:guide id="11" pos="5894">
          <p15:clr>
            <a:srgbClr val="FBAE40"/>
          </p15:clr>
        </p15:guide>
        <p15:guide id="12" orient="horz" pos="2478">
          <p15:clr>
            <a:srgbClr val="FBAE40"/>
          </p15:clr>
        </p15:guide>
        <p15:guide id="13" orient="horz" pos="2704">
          <p15:clr>
            <a:srgbClr val="FBAE40"/>
          </p15:clr>
        </p15:guide>
        <p15:guide id="14" orient="horz" pos="259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980282" y="1052513"/>
            <a:ext cx="10800000" cy="5432237"/>
          </a:xfrm>
        </p:spPr>
        <p:txBody>
          <a:bodyPr bIns="0" anchor="ctr"/>
          <a:lstStyle>
            <a:lvl1pPr marL="0" indent="0" algn="l">
              <a:buNone/>
              <a:defRPr sz="6600">
                <a:solidFill>
                  <a:schemeClr val="tx2"/>
                </a:solidFill>
              </a:defRPr>
            </a:lvl1pPr>
            <a:lvl2pPr marL="0" indent="0" algn="l">
              <a:buNone/>
              <a:defRPr sz="6600">
                <a:solidFill>
                  <a:schemeClr val="tx2"/>
                </a:solidFill>
              </a:defRPr>
            </a:lvl2pPr>
            <a:lvl3pPr marL="0" indent="0" algn="l">
              <a:buNone/>
              <a:defRPr sz="6600">
                <a:solidFill>
                  <a:schemeClr val="tx2"/>
                </a:solidFill>
              </a:defRPr>
            </a:lvl3pPr>
            <a:lvl4pPr marL="0" indent="0" algn="l">
              <a:buNone/>
              <a:defRPr sz="6600">
                <a:solidFill>
                  <a:schemeClr val="tx2"/>
                </a:solidFill>
              </a:defRPr>
            </a:lvl4pPr>
            <a:lvl5pPr marL="0" indent="0" algn="l">
              <a:buNone/>
              <a:defRPr sz="6600">
                <a:solidFill>
                  <a:schemeClr val="tx2"/>
                </a:solidFill>
              </a:defRPr>
            </a:lvl5pPr>
            <a:lvl6pPr marL="0" indent="0" algn="l">
              <a:buNone/>
              <a:defRPr sz="6600">
                <a:solidFill>
                  <a:schemeClr val="tx2"/>
                </a:solidFill>
              </a:defRPr>
            </a:lvl6pPr>
            <a:lvl7pPr marL="0" indent="0" algn="l">
              <a:buNone/>
              <a:defRPr sz="6600">
                <a:solidFill>
                  <a:schemeClr val="tx2"/>
                </a:solidFill>
              </a:defRPr>
            </a:lvl7pPr>
            <a:lvl8pPr marL="0" indent="0" algn="l">
              <a:buNone/>
              <a:defRPr sz="6600">
                <a:solidFill>
                  <a:schemeClr val="tx2"/>
                </a:solidFill>
              </a:defRPr>
            </a:lvl8pPr>
            <a:lvl9pPr marL="0" indent="0" algn="l">
              <a:buNone/>
              <a:defRPr sz="66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096B027-38B9-43F7-A592-83EA0A775820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/// Bayer 16:9 Template /// September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96104" y="617155"/>
            <a:ext cx="399600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ogoschutz" hidden="1"/>
          <p:cNvSpPr/>
          <p:nvPr userDrawn="1">
            <p:custDataLst>
              <p:tags r:id="rId1"/>
            </p:custDataLst>
          </p:nvPr>
        </p:nvSpPr>
        <p:spPr bwMode="gray">
          <a:xfrm>
            <a:off x="86006" y="509323"/>
            <a:ext cx="612000" cy="612000"/>
          </a:xfrm>
          <a:prstGeom prst="rect">
            <a:avLst/>
          </a:prstGeom>
          <a:solidFill>
            <a:srgbClr val="00BC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tx1"/>
                </a:solidFill>
              </a:rPr>
              <a:t>Logo</a:t>
            </a:r>
          </a:p>
          <a:p>
            <a:pPr algn="ctr"/>
            <a:r>
              <a:rPr lang="de-DE" sz="900" dirty="0">
                <a:solidFill>
                  <a:schemeClr val="tx1"/>
                </a:solidFill>
              </a:rPr>
              <a:t>Schutz</a:t>
            </a:r>
          </a:p>
        </p:txBody>
      </p:sp>
    </p:spTree>
    <p:extLst>
      <p:ext uri="{BB962C8B-B14F-4D97-AF65-F5344CB8AC3E}">
        <p14:creationId xmlns:p14="http://schemas.microsoft.com/office/powerpoint/2010/main" val="41970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61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663">
          <p15:clr>
            <a:srgbClr val="FBAE40"/>
          </p15:clr>
        </p15:guide>
        <p15:guide id="4" orient="horz" pos="408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4F30451-A35E-4E06-ABE9-57892F294C45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/// Bayer 16:9 Template /// September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6"/>
          </p:nvPr>
        </p:nvSpPr>
        <p:spPr bwMode="gray">
          <a:xfrm>
            <a:off x="0" y="0"/>
            <a:ext cx="12190413" cy="6858000"/>
          </a:xfrm>
        </p:spPr>
        <p:txBody>
          <a:bodyPr tIns="540000"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5934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 bwMode="gray">
          <a:xfrm flipV="1">
            <a:off x="0" y="0"/>
            <a:ext cx="8198127" cy="6877050"/>
          </a:xfrm>
          <a:custGeom>
            <a:avLst/>
            <a:gdLst>
              <a:gd name="connsiteX0" fmla="*/ 0 w 8198127"/>
              <a:gd name="connsiteY0" fmla="*/ 6877050 h 6877050"/>
              <a:gd name="connsiteX1" fmla="*/ 6090082 w 8198127"/>
              <a:gd name="connsiteY1" fmla="*/ 6877050 h 6877050"/>
              <a:gd name="connsiteX2" fmla="*/ 8198127 w 8198127"/>
              <a:gd name="connsiteY2" fmla="*/ 6877050 h 6877050"/>
              <a:gd name="connsiteX3" fmla="*/ 6090082 w 8198127"/>
              <a:gd name="connsiteY3" fmla="*/ 0 h 6877050"/>
              <a:gd name="connsiteX4" fmla="*/ 0 w 8198127"/>
              <a:gd name="connsiteY4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8127" h="6877050">
                <a:moveTo>
                  <a:pt x="0" y="6877050"/>
                </a:moveTo>
                <a:lnTo>
                  <a:pt x="6090082" y="6877050"/>
                </a:lnTo>
                <a:lnTo>
                  <a:pt x="8198127" y="6877050"/>
                </a:lnTo>
                <a:lnTo>
                  <a:pt x="6090082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2760">
                <a:srgbClr val="00617F"/>
              </a:gs>
              <a:gs pos="0">
                <a:srgbClr val="00617F"/>
              </a:gs>
              <a:gs pos="72000">
                <a:srgbClr val="10384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708819" y="1732422"/>
            <a:ext cx="5381498" cy="592952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3BDA798-F8E0-4709-A972-C462B33FAF2F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/// Bayer 16:9 Template /// September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708819" y="2424948"/>
            <a:ext cx="5381498" cy="1620000"/>
          </a:xfrm>
        </p:spPr>
        <p:txBody>
          <a:bodyPr anchor="t"/>
          <a:lstStyle>
            <a:lvl1pPr>
              <a:defRPr sz="5400" i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E7DB5C-15A7-4763-A498-7608598D843B}"/>
              </a:ext>
            </a:extLst>
          </p:cNvPr>
          <p:cNvSpPr txBox="1"/>
          <p:nvPr/>
        </p:nvSpPr>
        <p:spPr bwMode="white">
          <a:xfrm>
            <a:off x="1378683" y="4041068"/>
            <a:ext cx="480832" cy="1797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56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///////////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white">
          <a:xfrm>
            <a:off x="1414398" y="4262151"/>
            <a:ext cx="3600000" cy="10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 bwMode="gray">
          <a:xfrm>
            <a:off x="6095922" y="0"/>
            <a:ext cx="6094492" cy="6858000"/>
          </a:xfrm>
          <a:custGeom>
            <a:avLst/>
            <a:gdLst>
              <a:gd name="connsiteX0" fmla="*/ 2102205 w 6094492"/>
              <a:gd name="connsiteY0" fmla="*/ 0 h 6858000"/>
              <a:gd name="connsiteX1" fmla="*/ 6094492 w 6094492"/>
              <a:gd name="connsiteY1" fmla="*/ 0 h 6858000"/>
              <a:gd name="connsiteX2" fmla="*/ 6094492 w 6094492"/>
              <a:gd name="connsiteY2" fmla="*/ 6858000 h 6858000"/>
              <a:gd name="connsiteX3" fmla="*/ 0 w 60944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492" h="6858000">
                <a:moveTo>
                  <a:pt x="2102205" y="0"/>
                </a:moveTo>
                <a:lnTo>
                  <a:pt x="6094492" y="0"/>
                </a:lnTo>
                <a:lnTo>
                  <a:pt x="609449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1676" y="7048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eform 6"/>
          <p:cNvSpPr>
            <a:spLocks/>
          </p:cNvSpPr>
          <p:nvPr/>
        </p:nvSpPr>
        <p:spPr bwMode="gray">
          <a:xfrm>
            <a:off x="5111334" y="0"/>
            <a:ext cx="2938864" cy="6877050"/>
          </a:xfrm>
          <a:custGeom>
            <a:avLst/>
            <a:gdLst>
              <a:gd name="T0" fmla="*/ 10 w 2188"/>
              <a:gd name="T1" fmla="*/ 5120 h 5120"/>
              <a:gd name="T2" fmla="*/ 2188 w 2188"/>
              <a:gd name="T3" fmla="*/ 0 h 5120"/>
              <a:gd name="T4" fmla="*/ 2179 w 2188"/>
              <a:gd name="T5" fmla="*/ 0 h 5120"/>
              <a:gd name="T6" fmla="*/ 0 w 2188"/>
              <a:gd name="T7" fmla="*/ 5120 h 5120"/>
              <a:gd name="T8" fmla="*/ 10 w 2188"/>
              <a:gd name="T9" fmla="*/ 5120 h 5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8" h="5120">
                <a:moveTo>
                  <a:pt x="10" y="5120"/>
                </a:moveTo>
                <a:lnTo>
                  <a:pt x="2188" y="0"/>
                </a:lnTo>
                <a:lnTo>
                  <a:pt x="2179" y="0"/>
                </a:lnTo>
                <a:lnTo>
                  <a:pt x="0" y="5120"/>
                </a:lnTo>
                <a:lnTo>
                  <a:pt x="10" y="512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ogoschutz" hidden="1"/>
          <p:cNvSpPr/>
          <p:nvPr userDrawn="1">
            <p:custDataLst>
              <p:tags r:id="rId1"/>
            </p:custDataLst>
          </p:nvPr>
        </p:nvSpPr>
        <p:spPr bwMode="gray">
          <a:xfrm>
            <a:off x="521832" y="524850"/>
            <a:ext cx="1080000" cy="1080000"/>
          </a:xfrm>
          <a:prstGeom prst="rect">
            <a:avLst/>
          </a:prstGeom>
          <a:solidFill>
            <a:srgbClr val="00BC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Logo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Schutz</a:t>
            </a:r>
          </a:p>
        </p:txBody>
      </p:sp>
    </p:spTree>
    <p:extLst>
      <p:ext uri="{BB962C8B-B14F-4D97-AF65-F5344CB8AC3E}">
        <p14:creationId xmlns:p14="http://schemas.microsoft.com/office/powerpoint/2010/main" val="104311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 bwMode="gray">
          <a:xfrm flipV="1">
            <a:off x="0" y="0"/>
            <a:ext cx="8198127" cy="6877050"/>
          </a:xfrm>
          <a:custGeom>
            <a:avLst/>
            <a:gdLst>
              <a:gd name="connsiteX0" fmla="*/ 0 w 8198127"/>
              <a:gd name="connsiteY0" fmla="*/ 6877050 h 6877050"/>
              <a:gd name="connsiteX1" fmla="*/ 6090082 w 8198127"/>
              <a:gd name="connsiteY1" fmla="*/ 6877050 h 6877050"/>
              <a:gd name="connsiteX2" fmla="*/ 8198127 w 8198127"/>
              <a:gd name="connsiteY2" fmla="*/ 6877050 h 6877050"/>
              <a:gd name="connsiteX3" fmla="*/ 6090082 w 8198127"/>
              <a:gd name="connsiteY3" fmla="*/ 0 h 6877050"/>
              <a:gd name="connsiteX4" fmla="*/ 0 w 8198127"/>
              <a:gd name="connsiteY4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8127" h="6877050">
                <a:moveTo>
                  <a:pt x="0" y="6877050"/>
                </a:moveTo>
                <a:lnTo>
                  <a:pt x="6090082" y="6877050"/>
                </a:lnTo>
                <a:lnTo>
                  <a:pt x="8198127" y="6877050"/>
                </a:lnTo>
                <a:lnTo>
                  <a:pt x="6090082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8000">
                <a:srgbClr val="2B6636"/>
              </a:gs>
              <a:gs pos="0">
                <a:srgbClr val="2B6636"/>
              </a:gs>
              <a:gs pos="72000">
                <a:srgbClr val="004422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708821" y="1732757"/>
            <a:ext cx="5381496" cy="592617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8FB917D-8BDA-4646-85F0-B3EB7EC9AA4C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/// Bayer 16:9 Template /// September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708820" y="2424948"/>
            <a:ext cx="5381498" cy="1620000"/>
          </a:xfrm>
        </p:spPr>
        <p:txBody>
          <a:bodyPr anchor="t"/>
          <a:lstStyle>
            <a:lvl1pPr>
              <a:defRPr sz="5400"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E7DB5C-15A7-4763-A498-7608598D843B}"/>
              </a:ext>
            </a:extLst>
          </p:cNvPr>
          <p:cNvSpPr txBox="1"/>
          <p:nvPr/>
        </p:nvSpPr>
        <p:spPr bwMode="white">
          <a:xfrm>
            <a:off x="1378683" y="4041068"/>
            <a:ext cx="480832" cy="1797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56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///////////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white">
          <a:xfrm>
            <a:off x="1414398" y="4262151"/>
            <a:ext cx="3600000" cy="10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 bwMode="gray">
          <a:xfrm>
            <a:off x="6095922" y="0"/>
            <a:ext cx="6094492" cy="6858000"/>
          </a:xfrm>
          <a:custGeom>
            <a:avLst/>
            <a:gdLst>
              <a:gd name="connsiteX0" fmla="*/ 2102205 w 6094492"/>
              <a:gd name="connsiteY0" fmla="*/ 0 h 6858000"/>
              <a:gd name="connsiteX1" fmla="*/ 6094492 w 6094492"/>
              <a:gd name="connsiteY1" fmla="*/ 0 h 6858000"/>
              <a:gd name="connsiteX2" fmla="*/ 6094492 w 6094492"/>
              <a:gd name="connsiteY2" fmla="*/ 6858000 h 6858000"/>
              <a:gd name="connsiteX3" fmla="*/ 0 w 60944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492" h="6858000">
                <a:moveTo>
                  <a:pt x="2102205" y="0"/>
                </a:moveTo>
                <a:lnTo>
                  <a:pt x="6094492" y="0"/>
                </a:lnTo>
                <a:lnTo>
                  <a:pt x="609449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1676" y="7048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eform 6"/>
          <p:cNvSpPr>
            <a:spLocks/>
          </p:cNvSpPr>
          <p:nvPr/>
        </p:nvSpPr>
        <p:spPr bwMode="gray">
          <a:xfrm>
            <a:off x="5111334" y="0"/>
            <a:ext cx="2938864" cy="6877050"/>
          </a:xfrm>
          <a:custGeom>
            <a:avLst/>
            <a:gdLst>
              <a:gd name="T0" fmla="*/ 10 w 2188"/>
              <a:gd name="T1" fmla="*/ 5120 h 5120"/>
              <a:gd name="T2" fmla="*/ 2188 w 2188"/>
              <a:gd name="T3" fmla="*/ 0 h 5120"/>
              <a:gd name="T4" fmla="*/ 2179 w 2188"/>
              <a:gd name="T5" fmla="*/ 0 h 5120"/>
              <a:gd name="T6" fmla="*/ 0 w 2188"/>
              <a:gd name="T7" fmla="*/ 5120 h 5120"/>
              <a:gd name="T8" fmla="*/ 10 w 2188"/>
              <a:gd name="T9" fmla="*/ 5120 h 5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8" h="5120">
                <a:moveTo>
                  <a:pt x="10" y="5120"/>
                </a:moveTo>
                <a:lnTo>
                  <a:pt x="2188" y="0"/>
                </a:lnTo>
                <a:lnTo>
                  <a:pt x="2179" y="0"/>
                </a:lnTo>
                <a:lnTo>
                  <a:pt x="0" y="5120"/>
                </a:lnTo>
                <a:lnTo>
                  <a:pt x="10" y="51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ogoschutz" hidden="1"/>
          <p:cNvSpPr/>
          <p:nvPr userDrawn="1">
            <p:custDataLst>
              <p:tags r:id="rId1"/>
            </p:custDataLst>
          </p:nvPr>
        </p:nvSpPr>
        <p:spPr bwMode="gray">
          <a:xfrm>
            <a:off x="521832" y="524850"/>
            <a:ext cx="1080000" cy="1080000"/>
          </a:xfrm>
          <a:prstGeom prst="rect">
            <a:avLst/>
          </a:prstGeom>
          <a:solidFill>
            <a:srgbClr val="00BC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Logo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Schutz</a:t>
            </a:r>
          </a:p>
        </p:txBody>
      </p:sp>
    </p:spTree>
    <p:extLst>
      <p:ext uri="{BB962C8B-B14F-4D97-AF65-F5344CB8AC3E}">
        <p14:creationId xmlns:p14="http://schemas.microsoft.com/office/powerpoint/2010/main" val="256277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/>
        </p:nvSpPr>
        <p:spPr bwMode="gray">
          <a:xfrm flipV="1">
            <a:off x="0" y="0"/>
            <a:ext cx="8198127" cy="6877050"/>
          </a:xfrm>
          <a:custGeom>
            <a:avLst/>
            <a:gdLst>
              <a:gd name="connsiteX0" fmla="*/ 0 w 8198127"/>
              <a:gd name="connsiteY0" fmla="*/ 6877050 h 6877050"/>
              <a:gd name="connsiteX1" fmla="*/ 6090082 w 8198127"/>
              <a:gd name="connsiteY1" fmla="*/ 6877050 h 6877050"/>
              <a:gd name="connsiteX2" fmla="*/ 8198127 w 8198127"/>
              <a:gd name="connsiteY2" fmla="*/ 6877050 h 6877050"/>
              <a:gd name="connsiteX3" fmla="*/ 6090082 w 8198127"/>
              <a:gd name="connsiteY3" fmla="*/ 0 h 6877050"/>
              <a:gd name="connsiteX4" fmla="*/ 0 w 8198127"/>
              <a:gd name="connsiteY4" fmla="*/ 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98127" h="6877050">
                <a:moveTo>
                  <a:pt x="0" y="6877050"/>
                </a:moveTo>
                <a:lnTo>
                  <a:pt x="6090082" y="6877050"/>
                </a:lnTo>
                <a:lnTo>
                  <a:pt x="8198127" y="6877050"/>
                </a:lnTo>
                <a:lnTo>
                  <a:pt x="6090082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28000">
                <a:srgbClr val="624963"/>
              </a:gs>
              <a:gs pos="0">
                <a:srgbClr val="624963"/>
              </a:gs>
              <a:gs pos="72000">
                <a:srgbClr val="443247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708820" y="1732757"/>
            <a:ext cx="5381496" cy="592617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3C03279-9369-4B60-857C-CA23090BD5EE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/// Bayer 16:9 Template /// September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708820" y="2424948"/>
            <a:ext cx="5381498" cy="1620000"/>
          </a:xfrm>
        </p:spPr>
        <p:txBody>
          <a:bodyPr anchor="t"/>
          <a:lstStyle>
            <a:lvl1pPr>
              <a:defRPr sz="5400" i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E7DB5C-15A7-4763-A498-7608598D843B}"/>
              </a:ext>
            </a:extLst>
          </p:cNvPr>
          <p:cNvSpPr txBox="1"/>
          <p:nvPr/>
        </p:nvSpPr>
        <p:spPr bwMode="white">
          <a:xfrm>
            <a:off x="1378683" y="4041068"/>
            <a:ext cx="480832" cy="1797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56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///////////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white">
          <a:xfrm>
            <a:off x="1414398" y="4262151"/>
            <a:ext cx="3600000" cy="10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 bwMode="gray">
          <a:xfrm>
            <a:off x="6095922" y="0"/>
            <a:ext cx="6094492" cy="6858000"/>
          </a:xfrm>
          <a:custGeom>
            <a:avLst/>
            <a:gdLst>
              <a:gd name="connsiteX0" fmla="*/ 2102205 w 6094492"/>
              <a:gd name="connsiteY0" fmla="*/ 0 h 6858000"/>
              <a:gd name="connsiteX1" fmla="*/ 6094492 w 6094492"/>
              <a:gd name="connsiteY1" fmla="*/ 0 h 6858000"/>
              <a:gd name="connsiteX2" fmla="*/ 6094492 w 6094492"/>
              <a:gd name="connsiteY2" fmla="*/ 6858000 h 6858000"/>
              <a:gd name="connsiteX3" fmla="*/ 0 w 60944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4492" h="6858000">
                <a:moveTo>
                  <a:pt x="2102205" y="0"/>
                </a:moveTo>
                <a:lnTo>
                  <a:pt x="6094492" y="0"/>
                </a:lnTo>
                <a:lnTo>
                  <a:pt x="609449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1676" y="7048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eform 6"/>
          <p:cNvSpPr>
            <a:spLocks/>
          </p:cNvSpPr>
          <p:nvPr/>
        </p:nvSpPr>
        <p:spPr bwMode="gray">
          <a:xfrm>
            <a:off x="5111334" y="0"/>
            <a:ext cx="2938864" cy="6877050"/>
          </a:xfrm>
          <a:custGeom>
            <a:avLst/>
            <a:gdLst>
              <a:gd name="T0" fmla="*/ 10 w 2188"/>
              <a:gd name="T1" fmla="*/ 5120 h 5120"/>
              <a:gd name="T2" fmla="*/ 2188 w 2188"/>
              <a:gd name="T3" fmla="*/ 0 h 5120"/>
              <a:gd name="T4" fmla="*/ 2179 w 2188"/>
              <a:gd name="T5" fmla="*/ 0 h 5120"/>
              <a:gd name="T6" fmla="*/ 0 w 2188"/>
              <a:gd name="T7" fmla="*/ 5120 h 5120"/>
              <a:gd name="T8" fmla="*/ 10 w 2188"/>
              <a:gd name="T9" fmla="*/ 5120 h 5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88" h="5120">
                <a:moveTo>
                  <a:pt x="10" y="5120"/>
                </a:moveTo>
                <a:lnTo>
                  <a:pt x="2188" y="0"/>
                </a:lnTo>
                <a:lnTo>
                  <a:pt x="2179" y="0"/>
                </a:lnTo>
                <a:lnTo>
                  <a:pt x="0" y="5120"/>
                </a:lnTo>
                <a:lnTo>
                  <a:pt x="10" y="5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ogoschutz" hidden="1"/>
          <p:cNvSpPr/>
          <p:nvPr userDrawn="1">
            <p:custDataLst>
              <p:tags r:id="rId1"/>
            </p:custDataLst>
          </p:nvPr>
        </p:nvSpPr>
        <p:spPr bwMode="gray">
          <a:xfrm>
            <a:off x="521832" y="524850"/>
            <a:ext cx="1080000" cy="1080000"/>
          </a:xfrm>
          <a:prstGeom prst="rect">
            <a:avLst/>
          </a:prstGeom>
          <a:solidFill>
            <a:srgbClr val="00BC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Logo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Schutz</a:t>
            </a:r>
          </a:p>
        </p:txBody>
      </p:sp>
    </p:spTree>
    <p:extLst>
      <p:ext uri="{BB962C8B-B14F-4D97-AF65-F5344CB8AC3E}">
        <p14:creationId xmlns:p14="http://schemas.microsoft.com/office/powerpoint/2010/main" val="187105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709365" y="1732422"/>
            <a:ext cx="3620552" cy="592952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ED9FCB3-9B29-42A8-A735-DBF9B3C4108B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/// Bayer 16:9 Template /// September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709560" y="2424948"/>
            <a:ext cx="3620357" cy="1440000"/>
          </a:xfrm>
        </p:spPr>
        <p:txBody>
          <a:bodyPr anchor="t"/>
          <a:lstStyle>
            <a:lvl1pPr>
              <a:defRPr sz="3200" i="1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E7DB5C-15A7-4763-A498-7608598D843B}"/>
              </a:ext>
            </a:extLst>
          </p:cNvPr>
          <p:cNvSpPr txBox="1"/>
          <p:nvPr/>
        </p:nvSpPr>
        <p:spPr bwMode="black">
          <a:xfrm>
            <a:off x="1378683" y="4041068"/>
            <a:ext cx="480832" cy="1797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56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///////////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black">
          <a:xfrm>
            <a:off x="1414398" y="4262151"/>
            <a:ext cx="2915519" cy="10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 bwMode="gray">
          <a:xfrm>
            <a:off x="4077841" y="0"/>
            <a:ext cx="8114953" cy="6858000"/>
          </a:xfrm>
          <a:custGeom>
            <a:avLst/>
            <a:gdLst>
              <a:gd name="connsiteX0" fmla="*/ 1341581 w 8112573"/>
              <a:gd name="connsiteY0" fmla="*/ 0 h 6858000"/>
              <a:gd name="connsiteX1" fmla="*/ 8112573 w 8112573"/>
              <a:gd name="connsiteY1" fmla="*/ 0 h 6858000"/>
              <a:gd name="connsiteX2" fmla="*/ 8112573 w 8112573"/>
              <a:gd name="connsiteY2" fmla="*/ 6858000 h 6858000"/>
              <a:gd name="connsiteX3" fmla="*/ 8112572 w 8112573"/>
              <a:gd name="connsiteY3" fmla="*/ 6858000 h 6858000"/>
              <a:gd name="connsiteX4" fmla="*/ 8112572 w 8112573"/>
              <a:gd name="connsiteY4" fmla="*/ 5739354 h 6858000"/>
              <a:gd name="connsiteX5" fmla="*/ 3275459 w 8112573"/>
              <a:gd name="connsiteY5" fmla="*/ 6858000 h 6858000"/>
              <a:gd name="connsiteX6" fmla="*/ 0 w 8112573"/>
              <a:gd name="connsiteY6" fmla="*/ 6858000 h 6858000"/>
              <a:gd name="connsiteX0" fmla="*/ 1341581 w 8112573"/>
              <a:gd name="connsiteY0" fmla="*/ 0 h 6858000"/>
              <a:gd name="connsiteX1" fmla="*/ 8112573 w 8112573"/>
              <a:gd name="connsiteY1" fmla="*/ 0 h 6858000"/>
              <a:gd name="connsiteX2" fmla="*/ 8112573 w 8112573"/>
              <a:gd name="connsiteY2" fmla="*/ 6858000 h 6858000"/>
              <a:gd name="connsiteX3" fmla="*/ 8112572 w 8112573"/>
              <a:gd name="connsiteY3" fmla="*/ 5739354 h 6858000"/>
              <a:gd name="connsiteX4" fmla="*/ 3275459 w 8112573"/>
              <a:gd name="connsiteY4" fmla="*/ 6858000 h 6858000"/>
              <a:gd name="connsiteX5" fmla="*/ 0 w 8112573"/>
              <a:gd name="connsiteY5" fmla="*/ 6858000 h 6858000"/>
              <a:gd name="connsiteX6" fmla="*/ 1341581 w 8112573"/>
              <a:gd name="connsiteY6" fmla="*/ 0 h 6858000"/>
              <a:gd name="connsiteX0" fmla="*/ 1341581 w 8112573"/>
              <a:gd name="connsiteY0" fmla="*/ 0 h 6858000"/>
              <a:gd name="connsiteX1" fmla="*/ 8112573 w 8112573"/>
              <a:gd name="connsiteY1" fmla="*/ 0 h 6858000"/>
              <a:gd name="connsiteX2" fmla="*/ 8112572 w 8112573"/>
              <a:gd name="connsiteY2" fmla="*/ 5739354 h 6858000"/>
              <a:gd name="connsiteX3" fmla="*/ 3275459 w 8112573"/>
              <a:gd name="connsiteY3" fmla="*/ 6858000 h 6858000"/>
              <a:gd name="connsiteX4" fmla="*/ 0 w 8112573"/>
              <a:gd name="connsiteY4" fmla="*/ 6858000 h 6858000"/>
              <a:gd name="connsiteX5" fmla="*/ 1341581 w 8112573"/>
              <a:gd name="connsiteY5" fmla="*/ 0 h 6858000"/>
              <a:gd name="connsiteX0" fmla="*/ 1341581 w 8114953"/>
              <a:gd name="connsiteY0" fmla="*/ 0 h 6858000"/>
              <a:gd name="connsiteX1" fmla="*/ 8112573 w 8114953"/>
              <a:gd name="connsiteY1" fmla="*/ 0 h 6858000"/>
              <a:gd name="connsiteX2" fmla="*/ 8114953 w 8114953"/>
              <a:gd name="connsiteY2" fmla="*/ 6003673 h 6858000"/>
              <a:gd name="connsiteX3" fmla="*/ 3275459 w 8114953"/>
              <a:gd name="connsiteY3" fmla="*/ 6858000 h 6858000"/>
              <a:gd name="connsiteX4" fmla="*/ 0 w 8114953"/>
              <a:gd name="connsiteY4" fmla="*/ 6858000 h 6858000"/>
              <a:gd name="connsiteX5" fmla="*/ 1341581 w 811495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4953" h="6858000">
                <a:moveTo>
                  <a:pt x="1341581" y="0"/>
                </a:moveTo>
                <a:lnTo>
                  <a:pt x="8112573" y="0"/>
                </a:lnTo>
                <a:cubicBezTo>
                  <a:pt x="8112573" y="1913118"/>
                  <a:pt x="8114953" y="4090555"/>
                  <a:pt x="8114953" y="6003673"/>
                </a:cubicBezTo>
                <a:lnTo>
                  <a:pt x="3275459" y="6858000"/>
                </a:lnTo>
                <a:lnTo>
                  <a:pt x="0" y="6858000"/>
                </a:lnTo>
                <a:lnTo>
                  <a:pt x="1341581" y="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01676" y="7048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1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709365" y="1732422"/>
            <a:ext cx="3620552" cy="592952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CB09DE6-6C5C-466A-98EE-CF45D40F0870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/// Bayer 16:9 Template /// September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709560" y="2424948"/>
            <a:ext cx="3620357" cy="1440000"/>
          </a:xfrm>
        </p:spPr>
        <p:txBody>
          <a:bodyPr anchor="t"/>
          <a:lstStyle>
            <a:lvl1pPr>
              <a:defRPr sz="3200" i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E7DB5C-15A7-4763-A498-7608598D843B}"/>
              </a:ext>
            </a:extLst>
          </p:cNvPr>
          <p:cNvSpPr txBox="1"/>
          <p:nvPr/>
        </p:nvSpPr>
        <p:spPr bwMode="black">
          <a:xfrm>
            <a:off x="1378683" y="4041068"/>
            <a:ext cx="480832" cy="1797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56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</a:rPr>
              <a:t>///////////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black">
          <a:xfrm>
            <a:off x="1414398" y="4262151"/>
            <a:ext cx="2915519" cy="10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01676" y="7048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C0614FA-2289-4D50-861D-D1CE2042502D}"/>
              </a:ext>
            </a:extLst>
          </p:cNvPr>
          <p:cNvSpPr/>
          <p:nvPr userDrawn="1"/>
        </p:nvSpPr>
        <p:spPr bwMode="gray">
          <a:xfrm>
            <a:off x="4075459" y="0"/>
            <a:ext cx="8114954" cy="6858000"/>
          </a:xfrm>
          <a:custGeom>
            <a:avLst/>
            <a:gdLst>
              <a:gd name="connsiteX0" fmla="*/ 1341581 w 8114954"/>
              <a:gd name="connsiteY0" fmla="*/ 0 h 6858000"/>
              <a:gd name="connsiteX1" fmla="*/ 8112574 w 8114954"/>
              <a:gd name="connsiteY1" fmla="*/ 0 h 6858000"/>
              <a:gd name="connsiteX2" fmla="*/ 8114954 w 8114954"/>
              <a:gd name="connsiteY2" fmla="*/ 6003673 h 6858000"/>
              <a:gd name="connsiteX3" fmla="*/ 3275458 w 8114954"/>
              <a:gd name="connsiteY3" fmla="*/ 6858000 h 6858000"/>
              <a:gd name="connsiteX4" fmla="*/ 0 w 811495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4954" h="6858000">
                <a:moveTo>
                  <a:pt x="1341581" y="0"/>
                </a:moveTo>
                <a:lnTo>
                  <a:pt x="8112574" y="0"/>
                </a:lnTo>
                <a:cubicBezTo>
                  <a:pt x="8112574" y="1913118"/>
                  <a:pt x="8114954" y="4090555"/>
                  <a:pt x="8114954" y="6003673"/>
                </a:cubicBezTo>
                <a:lnTo>
                  <a:pt x="32754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CD53346-3B88-4ECD-BC3C-B158CECCD4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4112872" y="0"/>
            <a:ext cx="8079923" cy="6858000"/>
          </a:xfrm>
          <a:custGeom>
            <a:avLst/>
            <a:gdLst>
              <a:gd name="connsiteX0" fmla="*/ 1331361 w 8079923"/>
              <a:gd name="connsiteY0" fmla="*/ 0 h 6858000"/>
              <a:gd name="connsiteX1" fmla="*/ 8077543 w 8079923"/>
              <a:gd name="connsiteY1" fmla="*/ 0 h 6858000"/>
              <a:gd name="connsiteX2" fmla="*/ 8079923 w 8079923"/>
              <a:gd name="connsiteY2" fmla="*/ 6003673 h 6858000"/>
              <a:gd name="connsiteX3" fmla="*/ 3240429 w 8079923"/>
              <a:gd name="connsiteY3" fmla="*/ 6858000 h 6858000"/>
              <a:gd name="connsiteX4" fmla="*/ 0 w 8079923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9923" h="6858000">
                <a:moveTo>
                  <a:pt x="1331361" y="0"/>
                </a:moveTo>
                <a:lnTo>
                  <a:pt x="8077543" y="0"/>
                </a:lnTo>
                <a:cubicBezTo>
                  <a:pt x="8077543" y="1913118"/>
                  <a:pt x="8079923" y="4090555"/>
                  <a:pt x="8079923" y="6003673"/>
                </a:cubicBezTo>
                <a:lnTo>
                  <a:pt x="324042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3" name="Logoschutz" hidden="1">
            <a:extLst>
              <a:ext uri="{FF2B5EF4-FFF2-40B4-BE49-F238E27FC236}">
                <a16:creationId xmlns:a16="http://schemas.microsoft.com/office/drawing/2014/main" id="{2FE56050-78D4-446C-87C6-B9C42DDC4070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gray">
          <a:xfrm>
            <a:off x="521832" y="524850"/>
            <a:ext cx="1080000" cy="1080000"/>
          </a:xfrm>
          <a:prstGeom prst="rect">
            <a:avLst/>
          </a:prstGeom>
          <a:solidFill>
            <a:srgbClr val="00BC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Logo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Schutz</a:t>
            </a:r>
          </a:p>
        </p:txBody>
      </p:sp>
    </p:spTree>
    <p:extLst>
      <p:ext uri="{BB962C8B-B14F-4D97-AF65-F5344CB8AC3E}">
        <p14:creationId xmlns:p14="http://schemas.microsoft.com/office/powerpoint/2010/main" val="231036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3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8331062-53AF-412B-A235-6DCBA819F08B}"/>
              </a:ext>
            </a:extLst>
          </p:cNvPr>
          <p:cNvSpPr/>
          <p:nvPr userDrawn="1"/>
        </p:nvSpPr>
        <p:spPr bwMode="gray">
          <a:xfrm>
            <a:off x="4075459" y="0"/>
            <a:ext cx="8114954" cy="6858000"/>
          </a:xfrm>
          <a:custGeom>
            <a:avLst/>
            <a:gdLst>
              <a:gd name="connsiteX0" fmla="*/ 1341581 w 8114954"/>
              <a:gd name="connsiteY0" fmla="*/ 0 h 6858000"/>
              <a:gd name="connsiteX1" fmla="*/ 8112574 w 8114954"/>
              <a:gd name="connsiteY1" fmla="*/ 0 h 6858000"/>
              <a:gd name="connsiteX2" fmla="*/ 8114954 w 8114954"/>
              <a:gd name="connsiteY2" fmla="*/ 6003673 h 6858000"/>
              <a:gd name="connsiteX3" fmla="*/ 3275458 w 8114954"/>
              <a:gd name="connsiteY3" fmla="*/ 6858000 h 6858000"/>
              <a:gd name="connsiteX4" fmla="*/ 0 w 811495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4954" h="6858000">
                <a:moveTo>
                  <a:pt x="1341581" y="0"/>
                </a:moveTo>
                <a:lnTo>
                  <a:pt x="8112574" y="0"/>
                </a:lnTo>
                <a:cubicBezTo>
                  <a:pt x="8112574" y="1913118"/>
                  <a:pt x="8114954" y="4090555"/>
                  <a:pt x="8114954" y="6003673"/>
                </a:cubicBezTo>
                <a:lnTo>
                  <a:pt x="32754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709365" y="1732422"/>
            <a:ext cx="3620552" cy="592952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99CCC57-2F27-4712-AC15-A35FC57882C5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/>
              <a:t>/// Bayer 16:9 Template /// September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709560" y="2424948"/>
            <a:ext cx="3620357" cy="1440000"/>
          </a:xfrm>
        </p:spPr>
        <p:txBody>
          <a:bodyPr anchor="t"/>
          <a:lstStyle>
            <a:lvl1pPr>
              <a:defRPr sz="3200" i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E7DB5C-15A7-4763-A498-7608598D843B}"/>
              </a:ext>
            </a:extLst>
          </p:cNvPr>
          <p:cNvSpPr txBox="1"/>
          <p:nvPr/>
        </p:nvSpPr>
        <p:spPr bwMode="black">
          <a:xfrm>
            <a:off x="1378683" y="4041068"/>
            <a:ext cx="480832" cy="1797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56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</a:rPr>
              <a:t>///////////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black">
          <a:xfrm>
            <a:off x="1414398" y="4262151"/>
            <a:ext cx="2915519" cy="10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701676" y="7048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F895202-4A4D-43A2-B3BF-4253EA64031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gray">
          <a:xfrm>
            <a:off x="4112872" y="0"/>
            <a:ext cx="8079923" cy="6858000"/>
          </a:xfrm>
          <a:custGeom>
            <a:avLst/>
            <a:gdLst>
              <a:gd name="connsiteX0" fmla="*/ 1331361 w 8079923"/>
              <a:gd name="connsiteY0" fmla="*/ 0 h 6858000"/>
              <a:gd name="connsiteX1" fmla="*/ 8077543 w 8079923"/>
              <a:gd name="connsiteY1" fmla="*/ 0 h 6858000"/>
              <a:gd name="connsiteX2" fmla="*/ 8079923 w 8079923"/>
              <a:gd name="connsiteY2" fmla="*/ 6003673 h 6858000"/>
              <a:gd name="connsiteX3" fmla="*/ 3240429 w 8079923"/>
              <a:gd name="connsiteY3" fmla="*/ 6858000 h 6858000"/>
              <a:gd name="connsiteX4" fmla="*/ 0 w 8079923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79923" h="6858000">
                <a:moveTo>
                  <a:pt x="1331361" y="0"/>
                </a:moveTo>
                <a:lnTo>
                  <a:pt x="8077543" y="0"/>
                </a:lnTo>
                <a:cubicBezTo>
                  <a:pt x="8077543" y="1913118"/>
                  <a:pt x="8079923" y="4090555"/>
                  <a:pt x="8079923" y="6003673"/>
                </a:cubicBezTo>
                <a:lnTo>
                  <a:pt x="324042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e-DE" dirty="0"/>
          </a:p>
        </p:txBody>
      </p:sp>
      <p:sp>
        <p:nvSpPr>
          <p:cNvPr id="13" name="Logoschutz" hidden="1">
            <a:extLst>
              <a:ext uri="{FF2B5EF4-FFF2-40B4-BE49-F238E27FC236}">
                <a16:creationId xmlns:a16="http://schemas.microsoft.com/office/drawing/2014/main" id="{82EE1829-716E-40CB-A4A0-CAB36B358641}"/>
              </a:ext>
            </a:extLst>
          </p:cNvPr>
          <p:cNvSpPr/>
          <p:nvPr userDrawn="1">
            <p:custDataLst>
              <p:tags r:id="rId1"/>
            </p:custDataLst>
          </p:nvPr>
        </p:nvSpPr>
        <p:spPr bwMode="gray">
          <a:xfrm>
            <a:off x="521832" y="524850"/>
            <a:ext cx="1080000" cy="1080000"/>
          </a:xfrm>
          <a:prstGeom prst="rect">
            <a:avLst/>
          </a:prstGeom>
          <a:solidFill>
            <a:srgbClr val="00BC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Logo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Schutz</a:t>
            </a:r>
          </a:p>
        </p:txBody>
      </p:sp>
    </p:spTree>
    <p:extLst>
      <p:ext uri="{BB962C8B-B14F-4D97-AF65-F5344CB8AC3E}">
        <p14:creationId xmlns:p14="http://schemas.microsoft.com/office/powerpoint/2010/main" val="416771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gray">
          <a:xfrm>
            <a:off x="1976765" y="403540"/>
            <a:ext cx="9624002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5" name="Text Placeholder 54"/>
          <p:cNvSpPr>
            <a:spLocks noGrp="1"/>
          </p:cNvSpPr>
          <p:nvPr>
            <p:ph type="body" sz="quarter" idx="13"/>
          </p:nvPr>
        </p:nvSpPr>
        <p:spPr bwMode="gray">
          <a:xfrm>
            <a:off x="2005337" y="1843721"/>
            <a:ext cx="4680000" cy="4641030"/>
          </a:xfrm>
        </p:spPr>
        <p:txBody>
          <a:bodyPr/>
          <a:lstStyle>
            <a:lvl1pPr marL="270000" indent="-270000">
              <a:spcBef>
                <a:spcPts val="1800"/>
              </a:spcBef>
              <a:spcAft>
                <a:spcPts val="0"/>
              </a:spcAft>
              <a:buFontTx/>
              <a:buBlip>
                <a:blip r:embed="rId3"/>
              </a:buBlip>
              <a:defRPr sz="2000"/>
            </a:lvl1pPr>
            <a:lvl2pPr marL="540000" indent="-270000">
              <a:spcBef>
                <a:spcPts val="600"/>
              </a:spcBef>
              <a:spcAft>
                <a:spcPts val="0"/>
              </a:spcAft>
              <a:buFontTx/>
              <a:buBlip>
                <a:blip r:embed="rId4"/>
              </a:buBlip>
              <a:defRPr sz="2000"/>
            </a:lvl2pPr>
            <a:lvl3pPr marL="810000" indent="-270000">
              <a:spcBef>
                <a:spcPts val="600"/>
              </a:spcBef>
              <a:spcAft>
                <a:spcPts val="0"/>
              </a:spcAft>
              <a:buFontTx/>
              <a:buBlip>
                <a:blip r:embed="rId5"/>
              </a:buBlip>
              <a:defRPr sz="2000"/>
            </a:lvl3pPr>
            <a:lvl4pPr marL="1080000" indent="-270000">
              <a:spcBef>
                <a:spcPts val="600"/>
              </a:spcBef>
              <a:spcAft>
                <a:spcPts val="0"/>
              </a:spcAft>
              <a:buFontTx/>
              <a:buBlip>
                <a:blip r:embed="rId6"/>
              </a:buBlip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  <a:lvl6pPr>
              <a:spcBef>
                <a:spcPts val="600"/>
              </a:spcBef>
              <a:spcAft>
                <a:spcPts val="0"/>
              </a:spcAft>
              <a:defRPr sz="2000"/>
            </a:lvl6pPr>
            <a:lvl7pPr>
              <a:spcBef>
                <a:spcPts val="600"/>
              </a:spcBef>
              <a:spcAft>
                <a:spcPts val="0"/>
              </a:spcAft>
              <a:defRPr sz="2000"/>
            </a:lvl7pPr>
            <a:lvl8pPr>
              <a:spcBef>
                <a:spcPts val="600"/>
              </a:spcBef>
              <a:spcAft>
                <a:spcPts val="0"/>
              </a:spcAft>
              <a:defRPr sz="2000"/>
            </a:lvl8pPr>
            <a:lvl9pPr>
              <a:spcBef>
                <a:spcPts val="600"/>
              </a:spcBef>
              <a:spcAft>
                <a:spcPts val="0"/>
              </a:spcAft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EB53ADF-5111-40B8-BD25-E86AF4ED5048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>
          <a:xfrm>
            <a:off x="974672" y="6617933"/>
            <a:ext cx="5710665" cy="108000"/>
          </a:xfrm>
        </p:spPr>
        <p:txBody>
          <a:bodyPr/>
          <a:lstStyle/>
          <a:p>
            <a:r>
              <a:rPr lang="en-US"/>
              <a:t>/// Bayer 16:9 Template /// September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>
          <a:xfrm>
            <a:off x="195843" y="6617933"/>
            <a:ext cx="392326" cy="108000"/>
          </a:xfrm>
        </p:spPr>
        <p:txBody>
          <a:bodyPr/>
          <a:lstStyle/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01832" y="70485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 bwMode="black">
          <a:xfrm>
            <a:off x="7804236" y="1"/>
            <a:ext cx="4386177" cy="6858000"/>
            <a:chOff x="7804236" y="1"/>
            <a:chExt cx="4386177" cy="6858000"/>
          </a:xfrm>
        </p:grpSpPr>
        <p:sp>
          <p:nvSpPr>
            <p:cNvPr id="19" name="Freeform 6"/>
            <p:cNvSpPr>
              <a:spLocks/>
            </p:cNvSpPr>
            <p:nvPr userDrawn="1"/>
          </p:nvSpPr>
          <p:spPr bwMode="black">
            <a:xfrm>
              <a:off x="7804236" y="1"/>
              <a:ext cx="2489310" cy="6858000"/>
            </a:xfrm>
            <a:custGeom>
              <a:avLst/>
              <a:gdLst>
                <a:gd name="T0" fmla="*/ 9 w 1857"/>
                <a:gd name="T1" fmla="*/ 5116 h 5116"/>
                <a:gd name="T2" fmla="*/ 1857 w 1857"/>
                <a:gd name="T3" fmla="*/ 0 h 5116"/>
                <a:gd name="T4" fmla="*/ 1847 w 1857"/>
                <a:gd name="T5" fmla="*/ 0 h 5116"/>
                <a:gd name="T6" fmla="*/ 0 w 1857"/>
                <a:gd name="T7" fmla="*/ 5116 h 5116"/>
                <a:gd name="T8" fmla="*/ 9 w 1857"/>
                <a:gd name="T9" fmla="*/ 5116 h 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7" h="5116">
                  <a:moveTo>
                    <a:pt x="9" y="5116"/>
                  </a:moveTo>
                  <a:lnTo>
                    <a:pt x="1857" y="0"/>
                  </a:lnTo>
                  <a:lnTo>
                    <a:pt x="1847" y="0"/>
                  </a:lnTo>
                  <a:lnTo>
                    <a:pt x="0" y="5116"/>
                  </a:lnTo>
                  <a:lnTo>
                    <a:pt x="9" y="511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black">
            <a:xfrm>
              <a:off x="8456276" y="1408976"/>
              <a:ext cx="3734137" cy="5449024"/>
            </a:xfrm>
            <a:custGeom>
              <a:avLst/>
              <a:gdLst>
                <a:gd name="T0" fmla="*/ 0 w 2785"/>
                <a:gd name="T1" fmla="*/ 4064 h 4064"/>
                <a:gd name="T2" fmla="*/ 11 w 2785"/>
                <a:gd name="T3" fmla="*/ 4064 h 4064"/>
                <a:gd name="T4" fmla="*/ 2785 w 2785"/>
                <a:gd name="T5" fmla="*/ 17 h 4064"/>
                <a:gd name="T6" fmla="*/ 2785 w 2785"/>
                <a:gd name="T7" fmla="*/ 0 h 4064"/>
                <a:gd name="T8" fmla="*/ 0 w 2785"/>
                <a:gd name="T9" fmla="*/ 4064 h 4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5" h="4064">
                  <a:moveTo>
                    <a:pt x="0" y="4064"/>
                  </a:moveTo>
                  <a:lnTo>
                    <a:pt x="11" y="4064"/>
                  </a:lnTo>
                  <a:lnTo>
                    <a:pt x="2785" y="17"/>
                  </a:lnTo>
                  <a:lnTo>
                    <a:pt x="2785" y="0"/>
                  </a:lnTo>
                  <a:lnTo>
                    <a:pt x="0" y="40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6" name="Logoschutz" hidden="1"/>
          <p:cNvSpPr/>
          <p:nvPr userDrawn="1">
            <p:custDataLst>
              <p:tags r:id="rId1"/>
            </p:custDataLst>
          </p:nvPr>
        </p:nvSpPr>
        <p:spPr bwMode="gray">
          <a:xfrm>
            <a:off x="521832" y="524850"/>
            <a:ext cx="1080000" cy="1080000"/>
          </a:xfrm>
          <a:prstGeom prst="rect">
            <a:avLst/>
          </a:prstGeom>
          <a:solidFill>
            <a:srgbClr val="00BC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Logo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Schutz</a:t>
            </a:r>
          </a:p>
        </p:txBody>
      </p:sp>
    </p:spTree>
    <p:extLst>
      <p:ext uri="{BB962C8B-B14F-4D97-AF65-F5344CB8AC3E}">
        <p14:creationId xmlns:p14="http://schemas.microsoft.com/office/powerpoint/2010/main" val="73391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1254">
          <p15:clr>
            <a:srgbClr val="FBAE40"/>
          </p15:clr>
        </p15:guide>
        <p15:guide id="2" orient="horz" pos="4086">
          <p15:clr>
            <a:srgbClr val="FBAE40"/>
          </p15:clr>
        </p15:guide>
        <p15:guide id="3" orient="horz" pos="1162">
          <p15:clr>
            <a:srgbClr val="FBAE40"/>
          </p15:clr>
        </p15:guide>
        <p15:guide id="4" pos="421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invGray">
          <a:xfrm>
            <a:off x="0" y="0"/>
            <a:ext cx="2104575" cy="6861175"/>
          </a:xfrm>
          <a:custGeom>
            <a:avLst/>
            <a:gdLst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762994 w 2104575"/>
              <a:gd name="connsiteY3" fmla="*/ 6858000 h 6858000"/>
              <a:gd name="connsiteX4" fmla="*/ 195843 w 2104575"/>
              <a:gd name="connsiteY4" fmla="*/ 6858000 h 6858000"/>
              <a:gd name="connsiteX5" fmla="*/ 0 w 2104575"/>
              <a:gd name="connsiteY5" fmla="*/ 6858000 h 6858000"/>
              <a:gd name="connsiteX6" fmla="*/ 0 w 2104575"/>
              <a:gd name="connsiteY6" fmla="*/ 0 h 6858000"/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762994 w 2104575"/>
              <a:gd name="connsiteY3" fmla="*/ 6858000 h 6858000"/>
              <a:gd name="connsiteX4" fmla="*/ 0 w 2104575"/>
              <a:gd name="connsiteY4" fmla="*/ 6858000 h 6858000"/>
              <a:gd name="connsiteX5" fmla="*/ 0 w 2104575"/>
              <a:gd name="connsiteY5" fmla="*/ 0 h 6858000"/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0 w 2104575"/>
              <a:gd name="connsiteY3" fmla="*/ 6858000 h 6858000"/>
              <a:gd name="connsiteX4" fmla="*/ 0 w 2104575"/>
              <a:gd name="connsiteY4" fmla="*/ 0 h 6858000"/>
              <a:gd name="connsiteX0" fmla="*/ 0 w 2104575"/>
              <a:gd name="connsiteY0" fmla="*/ 0 h 6861175"/>
              <a:gd name="connsiteX1" fmla="*/ 2104575 w 2104575"/>
              <a:gd name="connsiteY1" fmla="*/ 0 h 6861175"/>
              <a:gd name="connsiteX2" fmla="*/ 650732 w 2104575"/>
              <a:gd name="connsiteY2" fmla="*/ 6861175 h 6861175"/>
              <a:gd name="connsiteX3" fmla="*/ 0 w 2104575"/>
              <a:gd name="connsiteY3" fmla="*/ 6858000 h 6861175"/>
              <a:gd name="connsiteX4" fmla="*/ 0 w 2104575"/>
              <a:gd name="connsiteY4" fmla="*/ 0 h 686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575" h="6861175">
                <a:moveTo>
                  <a:pt x="0" y="0"/>
                </a:moveTo>
                <a:lnTo>
                  <a:pt x="2104575" y="0"/>
                </a:lnTo>
                <a:lnTo>
                  <a:pt x="650732" y="686117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E61A5D"/>
              </a:gs>
              <a:gs pos="50000">
                <a:srgbClr val="E61A5D"/>
              </a:gs>
              <a:gs pos="84000">
                <a:srgbClr val="E61A5D">
                  <a:alpha val="0"/>
                </a:srgbClr>
              </a:gs>
            </a:gsLst>
            <a:lin ang="27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 err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ACA9DDE-6CF4-4C99-A2B7-6AB362D7B47D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/>
              <a:t>/// Bayer 16:9 Template /// September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 bwMode="black">
          <a:xfrm>
            <a:off x="6846097" y="3064854"/>
            <a:ext cx="4500000" cy="720000"/>
          </a:xfr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0" indent="0" algn="l">
              <a:buNone/>
              <a:defRPr sz="2400" b="1">
                <a:solidFill>
                  <a:schemeClr val="accent1"/>
                </a:solidFill>
              </a:defRPr>
            </a:lvl2pPr>
            <a:lvl3pPr marL="0" indent="0" algn="l">
              <a:buNone/>
              <a:defRPr sz="2400" b="1">
                <a:solidFill>
                  <a:schemeClr val="accent1"/>
                </a:solidFill>
              </a:defRPr>
            </a:lvl3pPr>
            <a:lvl4pPr marL="0" indent="0" algn="l">
              <a:buNone/>
              <a:defRPr sz="2400" b="1">
                <a:solidFill>
                  <a:schemeClr val="accent1"/>
                </a:solidFill>
              </a:defRPr>
            </a:lvl4pPr>
            <a:lvl5pPr marL="0" indent="0" algn="l">
              <a:buNone/>
              <a:defRPr sz="2400" b="1">
                <a:solidFill>
                  <a:schemeClr val="accent1"/>
                </a:solidFill>
              </a:defRPr>
            </a:lvl5pPr>
            <a:lvl6pPr marL="0" indent="0" algn="l">
              <a:buNone/>
              <a:defRPr sz="2400" b="1">
                <a:solidFill>
                  <a:schemeClr val="accent1"/>
                </a:solidFill>
              </a:defRPr>
            </a:lvl6pPr>
            <a:lvl7pPr marL="0" indent="0" algn="l">
              <a:buNone/>
              <a:defRPr sz="2400" b="1">
                <a:solidFill>
                  <a:schemeClr val="accent1"/>
                </a:solidFill>
              </a:defRPr>
            </a:lvl7pPr>
            <a:lvl8pPr marL="0" indent="0" algn="l">
              <a:buNone/>
              <a:defRPr sz="2400" b="1">
                <a:solidFill>
                  <a:schemeClr val="accent1"/>
                </a:solidFill>
              </a:defRPr>
            </a:lvl8pPr>
            <a:lvl9pPr marL="0" indent="0" algn="l"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809949" y="1473902"/>
            <a:ext cx="4140000" cy="1440753"/>
          </a:xfrm>
        </p:spPr>
        <p:txBody>
          <a:bodyPr anchor="b"/>
          <a:lstStyle>
            <a:lvl1pPr algn="r">
              <a:defRPr sz="48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49" name="Group 48"/>
          <p:cNvGrpSpPr/>
          <p:nvPr/>
        </p:nvGrpSpPr>
        <p:grpSpPr bwMode="black">
          <a:xfrm>
            <a:off x="4710111" y="1"/>
            <a:ext cx="2593510" cy="6858000"/>
            <a:chOff x="4710111" y="1"/>
            <a:chExt cx="2593510" cy="6858000"/>
          </a:xfrm>
        </p:grpSpPr>
        <p:sp>
          <p:nvSpPr>
            <p:cNvPr id="50" name="Freeform 6"/>
            <p:cNvSpPr>
              <a:spLocks/>
            </p:cNvSpPr>
            <p:nvPr userDrawn="1"/>
          </p:nvSpPr>
          <p:spPr bwMode="black">
            <a:xfrm>
              <a:off x="4710111" y="1"/>
              <a:ext cx="2393982" cy="6858000"/>
            </a:xfrm>
            <a:custGeom>
              <a:avLst/>
              <a:gdLst>
                <a:gd name="T0" fmla="*/ 9 w 1781"/>
                <a:gd name="T1" fmla="*/ 5102 h 5102"/>
                <a:gd name="T2" fmla="*/ 1781 w 1781"/>
                <a:gd name="T3" fmla="*/ 0 h 5102"/>
                <a:gd name="T4" fmla="*/ 1770 w 1781"/>
                <a:gd name="T5" fmla="*/ 0 h 5102"/>
                <a:gd name="T6" fmla="*/ 0 w 1781"/>
                <a:gd name="T7" fmla="*/ 5102 h 5102"/>
                <a:gd name="T8" fmla="*/ 9 w 1781"/>
                <a:gd name="T9" fmla="*/ 5102 h 5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1" h="5102">
                  <a:moveTo>
                    <a:pt x="9" y="5102"/>
                  </a:moveTo>
                  <a:lnTo>
                    <a:pt x="1781" y="0"/>
                  </a:lnTo>
                  <a:lnTo>
                    <a:pt x="1770" y="0"/>
                  </a:lnTo>
                  <a:lnTo>
                    <a:pt x="0" y="5102"/>
                  </a:lnTo>
                  <a:lnTo>
                    <a:pt x="9" y="51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2"/>
            <p:cNvSpPr>
              <a:spLocks/>
            </p:cNvSpPr>
            <p:nvPr userDrawn="1"/>
          </p:nvSpPr>
          <p:spPr bwMode="black">
            <a:xfrm>
              <a:off x="5945695" y="2"/>
              <a:ext cx="1357926" cy="6857998"/>
            </a:xfrm>
            <a:custGeom>
              <a:avLst/>
              <a:gdLst>
                <a:gd name="T0" fmla="*/ 9 w 1013"/>
                <a:gd name="T1" fmla="*/ 5116 h 5116"/>
                <a:gd name="T2" fmla="*/ 1013 w 1013"/>
                <a:gd name="T3" fmla="*/ 0 h 5116"/>
                <a:gd name="T4" fmla="*/ 1004 w 1013"/>
                <a:gd name="T5" fmla="*/ 0 h 5116"/>
                <a:gd name="T6" fmla="*/ 0 w 1013"/>
                <a:gd name="T7" fmla="*/ 5116 h 5116"/>
                <a:gd name="T8" fmla="*/ 9 w 1013"/>
                <a:gd name="T9" fmla="*/ 5116 h 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" h="5116">
                  <a:moveTo>
                    <a:pt x="9" y="5116"/>
                  </a:moveTo>
                  <a:lnTo>
                    <a:pt x="1013" y="0"/>
                  </a:lnTo>
                  <a:lnTo>
                    <a:pt x="1004" y="0"/>
                  </a:lnTo>
                  <a:lnTo>
                    <a:pt x="0" y="5116"/>
                  </a:lnTo>
                  <a:lnTo>
                    <a:pt x="9" y="51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97700" y="617699"/>
            <a:ext cx="395248" cy="39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ogoschutz" hidden="1"/>
          <p:cNvSpPr/>
          <p:nvPr userDrawn="1">
            <p:custDataLst>
              <p:tags r:id="rId1"/>
            </p:custDataLst>
          </p:nvPr>
        </p:nvSpPr>
        <p:spPr bwMode="gray">
          <a:xfrm>
            <a:off x="86006" y="509323"/>
            <a:ext cx="612000" cy="612000"/>
          </a:xfrm>
          <a:prstGeom prst="rect">
            <a:avLst/>
          </a:prstGeom>
          <a:solidFill>
            <a:srgbClr val="00BC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tx1"/>
                </a:solidFill>
              </a:rPr>
              <a:t>Logo</a:t>
            </a:r>
          </a:p>
          <a:p>
            <a:pPr algn="ctr"/>
            <a:r>
              <a:rPr lang="de-DE" sz="900" dirty="0">
                <a:solidFill>
                  <a:schemeClr val="tx1"/>
                </a:solidFill>
              </a:rPr>
              <a:t>Schutz</a:t>
            </a:r>
          </a:p>
        </p:txBody>
      </p:sp>
    </p:spTree>
    <p:extLst>
      <p:ext uri="{BB962C8B-B14F-4D97-AF65-F5344CB8AC3E}">
        <p14:creationId xmlns:p14="http://schemas.microsoft.com/office/powerpoint/2010/main" val="234135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 bwMode="black">
          <a:xfrm>
            <a:off x="5739926" y="0"/>
            <a:ext cx="6450487" cy="6858000"/>
            <a:chOff x="-7368753" y="-1854009"/>
            <a:chExt cx="6299342" cy="6697306"/>
          </a:xfrm>
        </p:grpSpPr>
        <p:sp>
          <p:nvSpPr>
            <p:cNvPr id="37" name="Freeform 6"/>
            <p:cNvSpPr>
              <a:spLocks/>
            </p:cNvSpPr>
            <p:nvPr userDrawn="1"/>
          </p:nvSpPr>
          <p:spPr bwMode="black">
            <a:xfrm>
              <a:off x="-3543591" y="1231517"/>
              <a:ext cx="2474180" cy="3611780"/>
            </a:xfrm>
            <a:custGeom>
              <a:avLst/>
              <a:gdLst>
                <a:gd name="T0" fmla="*/ 0 w 1890"/>
                <a:gd name="T1" fmla="*/ 2759 h 2759"/>
                <a:gd name="T2" fmla="*/ 12 w 1890"/>
                <a:gd name="T3" fmla="*/ 2759 h 2759"/>
                <a:gd name="T4" fmla="*/ 1890 w 1890"/>
                <a:gd name="T5" fmla="*/ 17 h 2759"/>
                <a:gd name="T6" fmla="*/ 1890 w 1890"/>
                <a:gd name="T7" fmla="*/ 0 h 2759"/>
                <a:gd name="T8" fmla="*/ 0 w 1890"/>
                <a:gd name="T9" fmla="*/ 2759 h 2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0" h="2759">
                  <a:moveTo>
                    <a:pt x="0" y="2759"/>
                  </a:moveTo>
                  <a:lnTo>
                    <a:pt x="12" y="2759"/>
                  </a:lnTo>
                  <a:lnTo>
                    <a:pt x="1890" y="17"/>
                  </a:lnTo>
                  <a:lnTo>
                    <a:pt x="1890" y="0"/>
                  </a:lnTo>
                  <a:lnTo>
                    <a:pt x="0" y="27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  <p:sp>
          <p:nvSpPr>
            <p:cNvPr id="38" name="Freeform 7"/>
            <p:cNvSpPr>
              <a:spLocks/>
            </p:cNvSpPr>
            <p:nvPr userDrawn="1"/>
          </p:nvSpPr>
          <p:spPr bwMode="black">
            <a:xfrm>
              <a:off x="-7368753" y="-1854009"/>
              <a:ext cx="1327417" cy="6697305"/>
            </a:xfrm>
            <a:custGeom>
              <a:avLst/>
              <a:gdLst>
                <a:gd name="T0" fmla="*/ 10 w 1014"/>
                <a:gd name="T1" fmla="*/ 5116 h 5116"/>
                <a:gd name="T2" fmla="*/ 1014 w 1014"/>
                <a:gd name="T3" fmla="*/ 0 h 5116"/>
                <a:gd name="T4" fmla="*/ 1007 w 1014"/>
                <a:gd name="T5" fmla="*/ 0 h 5116"/>
                <a:gd name="T6" fmla="*/ 0 w 1014"/>
                <a:gd name="T7" fmla="*/ 5116 h 5116"/>
                <a:gd name="T8" fmla="*/ 10 w 1014"/>
                <a:gd name="T9" fmla="*/ 5116 h 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4" h="5116">
                  <a:moveTo>
                    <a:pt x="10" y="5116"/>
                  </a:moveTo>
                  <a:lnTo>
                    <a:pt x="1014" y="0"/>
                  </a:lnTo>
                  <a:lnTo>
                    <a:pt x="1007" y="0"/>
                  </a:lnTo>
                  <a:lnTo>
                    <a:pt x="0" y="5116"/>
                  </a:lnTo>
                  <a:lnTo>
                    <a:pt x="10" y="51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n-US"/>
            </a:p>
          </p:txBody>
        </p:sp>
      </p:grpSp>
      <p:sp>
        <p:nvSpPr>
          <p:cNvPr id="6" name="Freeform 5"/>
          <p:cNvSpPr/>
          <p:nvPr/>
        </p:nvSpPr>
        <p:spPr bwMode="ltGray">
          <a:xfrm>
            <a:off x="0" y="0"/>
            <a:ext cx="2104575" cy="6860381"/>
          </a:xfrm>
          <a:custGeom>
            <a:avLst/>
            <a:gdLst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762994 w 2104575"/>
              <a:gd name="connsiteY3" fmla="*/ 6858000 h 6858000"/>
              <a:gd name="connsiteX4" fmla="*/ 195843 w 2104575"/>
              <a:gd name="connsiteY4" fmla="*/ 6858000 h 6858000"/>
              <a:gd name="connsiteX5" fmla="*/ 0 w 2104575"/>
              <a:gd name="connsiteY5" fmla="*/ 6858000 h 6858000"/>
              <a:gd name="connsiteX6" fmla="*/ 0 w 2104575"/>
              <a:gd name="connsiteY6" fmla="*/ 0 h 6858000"/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762994 w 2104575"/>
              <a:gd name="connsiteY3" fmla="*/ 6858000 h 6858000"/>
              <a:gd name="connsiteX4" fmla="*/ 0 w 2104575"/>
              <a:gd name="connsiteY4" fmla="*/ 6858000 h 6858000"/>
              <a:gd name="connsiteX5" fmla="*/ 0 w 2104575"/>
              <a:gd name="connsiteY5" fmla="*/ 0 h 6858000"/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0 w 2104575"/>
              <a:gd name="connsiteY3" fmla="*/ 6858000 h 6858000"/>
              <a:gd name="connsiteX4" fmla="*/ 0 w 2104575"/>
              <a:gd name="connsiteY4" fmla="*/ 0 h 6858000"/>
              <a:gd name="connsiteX0" fmla="*/ 0 w 2104575"/>
              <a:gd name="connsiteY0" fmla="*/ 0 h 6860381"/>
              <a:gd name="connsiteX1" fmla="*/ 2104575 w 2104575"/>
              <a:gd name="connsiteY1" fmla="*/ 0 h 6860381"/>
              <a:gd name="connsiteX2" fmla="*/ 645970 w 2104575"/>
              <a:gd name="connsiteY2" fmla="*/ 6860381 h 6860381"/>
              <a:gd name="connsiteX3" fmla="*/ 0 w 2104575"/>
              <a:gd name="connsiteY3" fmla="*/ 6858000 h 6860381"/>
              <a:gd name="connsiteX4" fmla="*/ 0 w 2104575"/>
              <a:gd name="connsiteY4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575" h="6860381">
                <a:moveTo>
                  <a:pt x="0" y="0"/>
                </a:moveTo>
                <a:lnTo>
                  <a:pt x="2104575" y="0"/>
                </a:lnTo>
                <a:lnTo>
                  <a:pt x="645970" y="686038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A5E2"/>
              </a:gs>
              <a:gs pos="50000">
                <a:srgbClr val="00A5E2"/>
              </a:gs>
              <a:gs pos="84000">
                <a:schemeClr val="accent2">
                  <a:alpha val="0"/>
                </a:schemeClr>
              </a:gs>
            </a:gsLst>
            <a:lin ang="27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6678387" y="2989333"/>
            <a:ext cx="4500000" cy="1440753"/>
          </a:xfrm>
        </p:spPr>
        <p:txBody>
          <a:bodyPr anchor="t"/>
          <a:lstStyle>
            <a:lvl1pPr algn="l">
              <a:defRPr sz="48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C4C773C-56E9-4938-AEBD-712BC038121E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/>
              <a:t>/// Bayer 16:9 Template /// September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/>
          </p:nvPr>
        </p:nvSpPr>
        <p:spPr bwMode="black">
          <a:xfrm>
            <a:off x="1902190" y="2134650"/>
            <a:ext cx="4500000" cy="720000"/>
          </a:xfrm>
        </p:spPr>
        <p:txBody>
          <a:bodyPr anchor="b"/>
          <a:lstStyle>
            <a:lvl1pPr marL="0" indent="0" algn="r">
              <a:buNone/>
              <a:defRPr sz="2400" b="1">
                <a:solidFill>
                  <a:schemeClr val="accent1"/>
                </a:solidFill>
              </a:defRPr>
            </a:lvl1pPr>
            <a:lvl2pPr marL="0" indent="0" algn="l">
              <a:buNone/>
              <a:defRPr sz="2400" b="1">
                <a:solidFill>
                  <a:schemeClr val="accent1"/>
                </a:solidFill>
              </a:defRPr>
            </a:lvl2pPr>
            <a:lvl3pPr marL="0" indent="0" algn="l">
              <a:buNone/>
              <a:defRPr sz="2400" b="1">
                <a:solidFill>
                  <a:schemeClr val="accent1"/>
                </a:solidFill>
              </a:defRPr>
            </a:lvl3pPr>
            <a:lvl4pPr marL="0" indent="0" algn="l">
              <a:buNone/>
              <a:defRPr sz="2400" b="1">
                <a:solidFill>
                  <a:schemeClr val="accent1"/>
                </a:solidFill>
              </a:defRPr>
            </a:lvl4pPr>
            <a:lvl5pPr marL="0" indent="0" algn="l">
              <a:buNone/>
              <a:defRPr sz="2400" b="1">
                <a:solidFill>
                  <a:schemeClr val="accent1"/>
                </a:solidFill>
              </a:defRPr>
            </a:lvl5pPr>
            <a:lvl6pPr marL="0" indent="0" algn="l">
              <a:buNone/>
              <a:defRPr sz="2400" b="1">
                <a:solidFill>
                  <a:schemeClr val="accent1"/>
                </a:solidFill>
              </a:defRPr>
            </a:lvl6pPr>
            <a:lvl7pPr marL="0" indent="0" algn="l">
              <a:buNone/>
              <a:defRPr sz="2400" b="1">
                <a:solidFill>
                  <a:schemeClr val="accent1"/>
                </a:solidFill>
              </a:defRPr>
            </a:lvl7pPr>
            <a:lvl8pPr marL="0" indent="0" algn="l">
              <a:buNone/>
              <a:defRPr sz="2400" b="1">
                <a:solidFill>
                  <a:schemeClr val="accent1"/>
                </a:solidFill>
              </a:defRPr>
            </a:lvl8pPr>
            <a:lvl9pPr marL="0" indent="0" algn="l">
              <a:buNone/>
              <a:defRPr sz="2400" b="1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97700" y="617699"/>
            <a:ext cx="395248" cy="39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ogoschutz" hidden="1"/>
          <p:cNvSpPr/>
          <p:nvPr userDrawn="1">
            <p:custDataLst>
              <p:tags r:id="rId1"/>
            </p:custDataLst>
          </p:nvPr>
        </p:nvSpPr>
        <p:spPr bwMode="gray">
          <a:xfrm>
            <a:off x="86006" y="509323"/>
            <a:ext cx="612000" cy="612000"/>
          </a:xfrm>
          <a:prstGeom prst="rect">
            <a:avLst/>
          </a:prstGeom>
          <a:solidFill>
            <a:srgbClr val="00BC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tx1"/>
                </a:solidFill>
              </a:rPr>
              <a:t>Logo</a:t>
            </a:r>
          </a:p>
          <a:p>
            <a:pPr algn="ctr"/>
            <a:r>
              <a:rPr lang="de-DE" sz="900" dirty="0">
                <a:solidFill>
                  <a:schemeClr val="tx1"/>
                </a:solidFill>
              </a:rPr>
              <a:t>Schutz</a:t>
            </a:r>
          </a:p>
        </p:txBody>
      </p:sp>
    </p:spTree>
    <p:extLst>
      <p:ext uri="{BB962C8B-B14F-4D97-AF65-F5344CB8AC3E}">
        <p14:creationId xmlns:p14="http://schemas.microsoft.com/office/powerpoint/2010/main" val="36784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ltGray">
          <a:xfrm>
            <a:off x="0" y="0"/>
            <a:ext cx="2104575" cy="6860381"/>
          </a:xfrm>
          <a:custGeom>
            <a:avLst/>
            <a:gdLst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762994 w 2104575"/>
              <a:gd name="connsiteY3" fmla="*/ 6858000 h 6858000"/>
              <a:gd name="connsiteX4" fmla="*/ 195843 w 2104575"/>
              <a:gd name="connsiteY4" fmla="*/ 6858000 h 6858000"/>
              <a:gd name="connsiteX5" fmla="*/ 0 w 2104575"/>
              <a:gd name="connsiteY5" fmla="*/ 6858000 h 6858000"/>
              <a:gd name="connsiteX6" fmla="*/ 0 w 2104575"/>
              <a:gd name="connsiteY6" fmla="*/ 0 h 6858000"/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762994 w 2104575"/>
              <a:gd name="connsiteY3" fmla="*/ 6858000 h 6858000"/>
              <a:gd name="connsiteX4" fmla="*/ 0 w 2104575"/>
              <a:gd name="connsiteY4" fmla="*/ 6858000 h 6858000"/>
              <a:gd name="connsiteX5" fmla="*/ 0 w 2104575"/>
              <a:gd name="connsiteY5" fmla="*/ 0 h 6858000"/>
              <a:gd name="connsiteX0" fmla="*/ 0 w 2104575"/>
              <a:gd name="connsiteY0" fmla="*/ 0 h 6858000"/>
              <a:gd name="connsiteX1" fmla="*/ 2104575 w 2104575"/>
              <a:gd name="connsiteY1" fmla="*/ 0 h 6858000"/>
              <a:gd name="connsiteX2" fmla="*/ 1507982 w 2104575"/>
              <a:gd name="connsiteY2" fmla="*/ 6858000 h 6858000"/>
              <a:gd name="connsiteX3" fmla="*/ 0 w 2104575"/>
              <a:gd name="connsiteY3" fmla="*/ 6858000 h 6858000"/>
              <a:gd name="connsiteX4" fmla="*/ 0 w 2104575"/>
              <a:gd name="connsiteY4" fmla="*/ 0 h 6858000"/>
              <a:gd name="connsiteX0" fmla="*/ 0 w 2104575"/>
              <a:gd name="connsiteY0" fmla="*/ 0 h 6860381"/>
              <a:gd name="connsiteX1" fmla="*/ 2104575 w 2104575"/>
              <a:gd name="connsiteY1" fmla="*/ 0 h 6860381"/>
              <a:gd name="connsiteX2" fmla="*/ 645970 w 2104575"/>
              <a:gd name="connsiteY2" fmla="*/ 6860381 h 6860381"/>
              <a:gd name="connsiteX3" fmla="*/ 0 w 2104575"/>
              <a:gd name="connsiteY3" fmla="*/ 6858000 h 6860381"/>
              <a:gd name="connsiteX4" fmla="*/ 0 w 2104575"/>
              <a:gd name="connsiteY4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4575" h="6860381">
                <a:moveTo>
                  <a:pt x="0" y="0"/>
                </a:moveTo>
                <a:lnTo>
                  <a:pt x="2104575" y="0"/>
                </a:lnTo>
                <a:lnTo>
                  <a:pt x="645970" y="6860381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74C713"/>
              </a:gs>
              <a:gs pos="50000">
                <a:srgbClr val="74C713"/>
              </a:gs>
              <a:gs pos="84000">
                <a:srgbClr val="74C713">
                  <a:alpha val="0"/>
                </a:srgbClr>
              </a:gs>
            </a:gsLst>
            <a:lin ang="2700000" scaled="1"/>
            <a:tileRect/>
          </a:gradFill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dirty="0" err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854344" y="1462158"/>
            <a:ext cx="4500000" cy="1440753"/>
          </a:xfrm>
        </p:spPr>
        <p:txBody>
          <a:bodyPr anchor="b"/>
          <a:lstStyle>
            <a:lvl1pPr algn="l">
              <a:defRPr sz="48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309FE29-4079-4042-82D4-30F65321BBEB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r>
              <a:rPr lang="en-US"/>
              <a:t>/// Bayer 16:9 Template /// September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 bwMode="black">
          <a:xfrm>
            <a:off x="7055681" y="3064854"/>
            <a:ext cx="4500000" cy="720000"/>
          </a:xfr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accent3"/>
                </a:solidFill>
              </a:defRPr>
            </a:lvl1pPr>
            <a:lvl2pPr marL="0" indent="0" algn="l">
              <a:buNone/>
              <a:defRPr sz="2400" b="1">
                <a:solidFill>
                  <a:schemeClr val="accent3"/>
                </a:solidFill>
              </a:defRPr>
            </a:lvl2pPr>
            <a:lvl3pPr marL="0" indent="0" algn="l">
              <a:buNone/>
              <a:defRPr sz="2400" b="1">
                <a:solidFill>
                  <a:schemeClr val="accent3"/>
                </a:solidFill>
              </a:defRPr>
            </a:lvl3pPr>
            <a:lvl4pPr marL="0" indent="0" algn="l">
              <a:buNone/>
              <a:defRPr sz="2400" b="1">
                <a:solidFill>
                  <a:schemeClr val="accent3"/>
                </a:solidFill>
              </a:defRPr>
            </a:lvl4pPr>
            <a:lvl5pPr marL="0" indent="0" algn="l">
              <a:buNone/>
              <a:defRPr sz="2400" b="1">
                <a:solidFill>
                  <a:schemeClr val="accent3"/>
                </a:solidFill>
              </a:defRPr>
            </a:lvl5pPr>
            <a:lvl6pPr marL="0" indent="0" algn="l">
              <a:buNone/>
              <a:defRPr sz="2400" b="1">
                <a:solidFill>
                  <a:schemeClr val="accent3"/>
                </a:solidFill>
              </a:defRPr>
            </a:lvl6pPr>
            <a:lvl7pPr marL="0" indent="0" algn="l">
              <a:buNone/>
              <a:defRPr sz="2400" b="1">
                <a:solidFill>
                  <a:schemeClr val="accent3"/>
                </a:solidFill>
              </a:defRPr>
            </a:lvl7pPr>
            <a:lvl8pPr marL="0" indent="0" algn="l">
              <a:buNone/>
              <a:defRPr sz="2400" b="1">
                <a:solidFill>
                  <a:schemeClr val="accent3"/>
                </a:solidFill>
              </a:defRPr>
            </a:lvl8pPr>
            <a:lvl9pPr marL="0" indent="0" algn="l">
              <a:buNone/>
              <a:defRPr sz="2400" b="1">
                <a:solidFill>
                  <a:schemeClr val="accent3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 bwMode="black">
          <a:xfrm>
            <a:off x="759608" y="1"/>
            <a:ext cx="4148849" cy="6858000"/>
            <a:chOff x="-13927138" y="-1074738"/>
            <a:chExt cx="4913313" cy="8121651"/>
          </a:xfrm>
          <a:solidFill>
            <a:schemeClr val="bg1"/>
          </a:solidFill>
        </p:grpSpPr>
        <p:sp>
          <p:nvSpPr>
            <p:cNvPr id="26" name="Freeform 6"/>
            <p:cNvSpPr>
              <a:spLocks/>
            </p:cNvSpPr>
            <p:nvPr userDrawn="1"/>
          </p:nvSpPr>
          <p:spPr bwMode="black">
            <a:xfrm>
              <a:off x="-13927138" y="-1074738"/>
              <a:ext cx="2947988" cy="8121651"/>
            </a:xfrm>
            <a:custGeom>
              <a:avLst/>
              <a:gdLst>
                <a:gd name="T0" fmla="*/ 9 w 1857"/>
                <a:gd name="T1" fmla="*/ 5116 h 5116"/>
                <a:gd name="T2" fmla="*/ 1857 w 1857"/>
                <a:gd name="T3" fmla="*/ 0 h 5116"/>
                <a:gd name="T4" fmla="*/ 1847 w 1857"/>
                <a:gd name="T5" fmla="*/ 0 h 5116"/>
                <a:gd name="T6" fmla="*/ 0 w 1857"/>
                <a:gd name="T7" fmla="*/ 5116 h 5116"/>
                <a:gd name="T8" fmla="*/ 9 w 1857"/>
                <a:gd name="T9" fmla="*/ 5116 h 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7" h="5116">
                  <a:moveTo>
                    <a:pt x="9" y="5116"/>
                  </a:moveTo>
                  <a:lnTo>
                    <a:pt x="1857" y="0"/>
                  </a:lnTo>
                  <a:lnTo>
                    <a:pt x="1847" y="0"/>
                  </a:lnTo>
                  <a:lnTo>
                    <a:pt x="0" y="5116"/>
                  </a:lnTo>
                  <a:lnTo>
                    <a:pt x="9" y="5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7"/>
            <p:cNvSpPr>
              <a:spLocks/>
            </p:cNvSpPr>
            <p:nvPr userDrawn="1"/>
          </p:nvSpPr>
          <p:spPr bwMode="black">
            <a:xfrm>
              <a:off x="-10623550" y="-1074738"/>
              <a:ext cx="1609725" cy="8121651"/>
            </a:xfrm>
            <a:custGeom>
              <a:avLst/>
              <a:gdLst>
                <a:gd name="T0" fmla="*/ 10 w 1014"/>
                <a:gd name="T1" fmla="*/ 5116 h 5116"/>
                <a:gd name="T2" fmla="*/ 1014 w 1014"/>
                <a:gd name="T3" fmla="*/ 0 h 5116"/>
                <a:gd name="T4" fmla="*/ 1004 w 1014"/>
                <a:gd name="T5" fmla="*/ 0 h 5116"/>
                <a:gd name="T6" fmla="*/ 0 w 1014"/>
                <a:gd name="T7" fmla="*/ 5116 h 5116"/>
                <a:gd name="T8" fmla="*/ 10 w 1014"/>
                <a:gd name="T9" fmla="*/ 5116 h 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4" h="5116">
                  <a:moveTo>
                    <a:pt x="10" y="5116"/>
                  </a:moveTo>
                  <a:lnTo>
                    <a:pt x="1014" y="0"/>
                  </a:lnTo>
                  <a:lnTo>
                    <a:pt x="1004" y="0"/>
                  </a:lnTo>
                  <a:lnTo>
                    <a:pt x="0" y="5116"/>
                  </a:lnTo>
                  <a:lnTo>
                    <a:pt x="10" y="5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97700" y="617699"/>
            <a:ext cx="395248" cy="39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ogoschutz" hidden="1"/>
          <p:cNvSpPr/>
          <p:nvPr userDrawn="1">
            <p:custDataLst>
              <p:tags r:id="rId1"/>
            </p:custDataLst>
          </p:nvPr>
        </p:nvSpPr>
        <p:spPr bwMode="gray">
          <a:xfrm>
            <a:off x="86006" y="509323"/>
            <a:ext cx="612000" cy="612000"/>
          </a:xfrm>
          <a:prstGeom prst="rect">
            <a:avLst/>
          </a:prstGeom>
          <a:solidFill>
            <a:srgbClr val="00BC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tx1"/>
                </a:solidFill>
              </a:rPr>
              <a:t>Logo</a:t>
            </a:r>
          </a:p>
          <a:p>
            <a:pPr algn="ctr"/>
            <a:r>
              <a:rPr lang="de-DE" sz="900" dirty="0">
                <a:solidFill>
                  <a:schemeClr val="tx1"/>
                </a:solidFill>
              </a:rPr>
              <a:t>Schutz</a:t>
            </a:r>
          </a:p>
        </p:txBody>
      </p:sp>
    </p:spTree>
    <p:extLst>
      <p:ext uri="{BB962C8B-B14F-4D97-AF65-F5344CB8AC3E}">
        <p14:creationId xmlns:p14="http://schemas.microsoft.com/office/powerpoint/2010/main" val="126925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981820" y="1138299"/>
            <a:ext cx="10798461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</a:defRPr>
            </a:lvl2pPr>
            <a:lvl3pPr marL="0" indent="0" algn="l">
              <a:buNone/>
              <a:defRPr sz="1800">
                <a:solidFill>
                  <a:schemeClr val="accent1"/>
                </a:solidFill>
              </a:defRPr>
            </a:lvl3pPr>
            <a:lvl4pPr marL="0" indent="0" algn="l">
              <a:buNone/>
              <a:defRPr sz="1800">
                <a:solidFill>
                  <a:schemeClr val="accent1"/>
                </a:solidFill>
              </a:defRPr>
            </a:lvl4pPr>
            <a:lvl5pPr marL="0" indent="0" algn="l">
              <a:buNone/>
              <a:defRPr sz="1800">
                <a:solidFill>
                  <a:schemeClr val="accent1"/>
                </a:solidFill>
              </a:defRPr>
            </a:lvl5pPr>
            <a:lvl6pPr marL="0" indent="0" algn="l">
              <a:buNone/>
              <a:defRPr sz="1800">
                <a:solidFill>
                  <a:schemeClr val="accent1"/>
                </a:solidFill>
              </a:defRPr>
            </a:lvl6pPr>
            <a:lvl7pPr marL="0" indent="0" algn="l">
              <a:buNone/>
              <a:defRPr sz="1800">
                <a:solidFill>
                  <a:schemeClr val="accent1"/>
                </a:solidFill>
              </a:defRPr>
            </a:lvl7pPr>
            <a:lvl8pPr marL="0" indent="0" algn="l">
              <a:buNone/>
              <a:defRPr sz="1800">
                <a:solidFill>
                  <a:schemeClr val="accent1"/>
                </a:solidFill>
              </a:defRPr>
            </a:lvl8pPr>
            <a:lvl9pPr marL="0" indent="0" algn="l">
              <a:buNone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6166E1B-5D18-476A-8C5F-E90A4ECE4845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/// Bayer 16:9 Template /// September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96104" y="617155"/>
            <a:ext cx="399600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6"/>
          <p:cNvSpPr>
            <a:spLocks noGrp="1"/>
          </p:cNvSpPr>
          <p:nvPr>
            <p:ph sz="quarter" idx="14"/>
          </p:nvPr>
        </p:nvSpPr>
        <p:spPr>
          <a:xfrm>
            <a:off x="981820" y="1732751"/>
            <a:ext cx="10798461" cy="4751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0" name="Logoschutz" hidden="1"/>
          <p:cNvSpPr/>
          <p:nvPr userDrawn="1">
            <p:custDataLst>
              <p:tags r:id="rId1"/>
            </p:custDataLst>
          </p:nvPr>
        </p:nvSpPr>
        <p:spPr bwMode="gray">
          <a:xfrm>
            <a:off x="86006" y="509323"/>
            <a:ext cx="612000" cy="612000"/>
          </a:xfrm>
          <a:prstGeom prst="rect">
            <a:avLst/>
          </a:prstGeom>
          <a:solidFill>
            <a:srgbClr val="00BC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tx1"/>
                </a:solidFill>
              </a:rPr>
              <a:t>Logo</a:t>
            </a:r>
          </a:p>
          <a:p>
            <a:pPr algn="ctr"/>
            <a:r>
              <a:rPr lang="de-DE" sz="900" dirty="0">
                <a:solidFill>
                  <a:schemeClr val="tx1"/>
                </a:solidFill>
              </a:rPr>
              <a:t>Schutz</a:t>
            </a:r>
          </a:p>
        </p:txBody>
      </p:sp>
    </p:spTree>
    <p:extLst>
      <p:ext uri="{BB962C8B-B14F-4D97-AF65-F5344CB8AC3E}">
        <p14:creationId xmlns:p14="http://schemas.microsoft.com/office/powerpoint/2010/main" val="20318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619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1094">
          <p15:clr>
            <a:srgbClr val="FBAE40"/>
          </p15:clr>
        </p15:guide>
        <p15:guide id="4" orient="horz" pos="408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3"/>
          </p:nvPr>
        </p:nvSpPr>
        <p:spPr bwMode="gray">
          <a:xfrm>
            <a:off x="981820" y="1138299"/>
            <a:ext cx="10798461" cy="252000"/>
          </a:xfrm>
        </p:spPr>
        <p:txBody>
          <a:bodyPr anchor="t"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0" indent="0" algn="l">
              <a:buNone/>
              <a:defRPr sz="1800">
                <a:solidFill>
                  <a:schemeClr val="accent1"/>
                </a:solidFill>
              </a:defRPr>
            </a:lvl2pPr>
            <a:lvl3pPr marL="0" indent="0" algn="l">
              <a:buNone/>
              <a:defRPr sz="1800">
                <a:solidFill>
                  <a:schemeClr val="accent1"/>
                </a:solidFill>
              </a:defRPr>
            </a:lvl3pPr>
            <a:lvl4pPr marL="0" indent="0" algn="l">
              <a:buNone/>
              <a:defRPr sz="1800">
                <a:solidFill>
                  <a:schemeClr val="accent1"/>
                </a:solidFill>
              </a:defRPr>
            </a:lvl4pPr>
            <a:lvl5pPr marL="0" indent="0" algn="l">
              <a:buNone/>
              <a:defRPr sz="1800">
                <a:solidFill>
                  <a:schemeClr val="accent1"/>
                </a:solidFill>
              </a:defRPr>
            </a:lvl5pPr>
            <a:lvl6pPr marL="0" indent="0" algn="l">
              <a:buNone/>
              <a:defRPr sz="1800">
                <a:solidFill>
                  <a:schemeClr val="accent1"/>
                </a:solidFill>
              </a:defRPr>
            </a:lvl6pPr>
            <a:lvl7pPr marL="0" indent="0" algn="l">
              <a:buNone/>
              <a:defRPr sz="1800">
                <a:solidFill>
                  <a:schemeClr val="accent1"/>
                </a:solidFill>
              </a:defRPr>
            </a:lvl7pPr>
            <a:lvl8pPr marL="0" indent="0" algn="l">
              <a:buNone/>
              <a:defRPr sz="1800">
                <a:solidFill>
                  <a:schemeClr val="accent1"/>
                </a:solidFill>
              </a:defRPr>
            </a:lvl8pPr>
            <a:lvl9pPr marL="0" indent="0" algn="l">
              <a:buNone/>
              <a:defRPr sz="180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EDDFC53-89AB-4BE8-8EEE-3EC422BCF930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US"/>
              <a:t>/// Bayer 16:9 Template /// September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EEAD9179-7A6B-4268-BEB2-F3B8EB06115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96104" y="617155"/>
            <a:ext cx="399600" cy="39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nhaltsplatzhalter 6"/>
          <p:cNvSpPr>
            <a:spLocks noGrp="1"/>
          </p:cNvSpPr>
          <p:nvPr>
            <p:ph sz="quarter" idx="16"/>
          </p:nvPr>
        </p:nvSpPr>
        <p:spPr>
          <a:xfrm>
            <a:off x="981820" y="1732750"/>
            <a:ext cx="5220000" cy="4752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7"/>
          </p:nvPr>
        </p:nvSpPr>
        <p:spPr>
          <a:xfrm>
            <a:off x="6559603" y="1732750"/>
            <a:ext cx="5220000" cy="4752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10" name="Logoschutz" hidden="1"/>
          <p:cNvSpPr/>
          <p:nvPr userDrawn="1">
            <p:custDataLst>
              <p:tags r:id="rId1"/>
            </p:custDataLst>
          </p:nvPr>
        </p:nvSpPr>
        <p:spPr bwMode="gray">
          <a:xfrm>
            <a:off x="86006" y="509323"/>
            <a:ext cx="612000" cy="612000"/>
          </a:xfrm>
          <a:prstGeom prst="rect">
            <a:avLst/>
          </a:prstGeom>
          <a:solidFill>
            <a:srgbClr val="00BC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tx1"/>
                </a:solidFill>
              </a:rPr>
              <a:t>Logo</a:t>
            </a:r>
          </a:p>
          <a:p>
            <a:pPr algn="ctr"/>
            <a:r>
              <a:rPr lang="de-DE" sz="900" dirty="0">
                <a:solidFill>
                  <a:schemeClr val="tx1"/>
                </a:solidFill>
              </a:rPr>
              <a:t>Schutz</a:t>
            </a:r>
          </a:p>
        </p:txBody>
      </p:sp>
    </p:spTree>
    <p:extLst>
      <p:ext uri="{BB962C8B-B14F-4D97-AF65-F5344CB8AC3E}">
        <p14:creationId xmlns:p14="http://schemas.microsoft.com/office/powerpoint/2010/main" val="32984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908">
          <p15:clr>
            <a:srgbClr val="FBAE40"/>
          </p15:clr>
        </p15:guide>
        <p15:guide id="2" pos="4134">
          <p15:clr>
            <a:srgbClr val="FBAE40"/>
          </p15:clr>
        </p15:guide>
        <p15:guide id="3" orient="horz" pos="1094">
          <p15:clr>
            <a:srgbClr val="FBAE40"/>
          </p15:clr>
        </p15:guide>
        <p15:guide id="4" orient="horz" pos="4085">
          <p15:clr>
            <a:srgbClr val="FBAE40"/>
          </p15:clr>
        </p15:guide>
        <p15:guide id="5" pos="619">
          <p15:clr>
            <a:srgbClr val="FBAE40"/>
          </p15:clr>
        </p15:guide>
        <p15:guide id="6" pos="742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980281" y="1732751"/>
            <a:ext cx="10800000" cy="47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981821" y="181938"/>
            <a:ext cx="10798460" cy="864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11121231" y="6617933"/>
            <a:ext cx="488950" cy="1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700">
                <a:noFill/>
              </a:defRPr>
            </a:lvl1pPr>
            <a:lvl2pPr marL="1588" indent="0" algn="r">
              <a:defRPr sz="700">
                <a:noFill/>
              </a:defRPr>
            </a:lvl2pPr>
            <a:lvl3pPr marL="0" indent="0" algn="r">
              <a:defRPr sz="700">
                <a:noFill/>
              </a:defRPr>
            </a:lvl3pPr>
            <a:lvl4pPr marL="0" indent="0" algn="r">
              <a:tabLst/>
              <a:defRPr sz="700">
                <a:noFill/>
              </a:defRPr>
            </a:lvl4pPr>
            <a:lvl5pPr marL="0" indent="0" algn="r">
              <a:defRPr sz="700">
                <a:noFill/>
              </a:defRPr>
            </a:lvl5pPr>
            <a:lvl6pPr marL="0" indent="0" algn="r">
              <a:defRPr sz="700">
                <a:noFill/>
              </a:defRPr>
            </a:lvl6pPr>
            <a:lvl7pPr marL="0" indent="0" algn="r">
              <a:defRPr sz="700">
                <a:noFill/>
              </a:defRPr>
            </a:lvl7pPr>
            <a:lvl8pPr marL="0" indent="0" algn="r">
              <a:defRPr sz="700">
                <a:noFill/>
              </a:defRPr>
            </a:lvl8pPr>
            <a:lvl9pPr marL="0" indent="0" algn="r">
              <a:defRPr sz="700">
                <a:noFill/>
              </a:defRPr>
            </a:lvl9pPr>
          </a:lstStyle>
          <a:p>
            <a:fld id="{67D9247B-7051-4DBD-8540-3BFDAC611952}" type="datetime1">
              <a:rPr lang="en-US" smtClean="0"/>
              <a:t>7/31/2020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974672" y="6617933"/>
            <a:ext cx="8640000" cy="1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700">
                <a:solidFill>
                  <a:schemeClr val="accent1"/>
                </a:solidFill>
              </a:defRPr>
            </a:lvl1pPr>
            <a:lvl2pPr marL="0" indent="0">
              <a:defRPr sz="700">
                <a:solidFill>
                  <a:schemeClr val="accent1"/>
                </a:solidFill>
              </a:defRPr>
            </a:lvl2pPr>
            <a:lvl3pPr marL="0" indent="0">
              <a:defRPr sz="700">
                <a:solidFill>
                  <a:schemeClr val="accent1"/>
                </a:solidFill>
              </a:defRPr>
            </a:lvl3pPr>
            <a:lvl4pPr marL="0" indent="0">
              <a:defRPr sz="700">
                <a:solidFill>
                  <a:schemeClr val="accent1"/>
                </a:solidFill>
              </a:defRPr>
            </a:lvl4pPr>
            <a:lvl5pPr marL="0" indent="0">
              <a:defRPr sz="700">
                <a:solidFill>
                  <a:schemeClr val="accent1"/>
                </a:solidFill>
              </a:defRPr>
            </a:lvl5pPr>
            <a:lvl6pPr marL="0" indent="0">
              <a:tabLst/>
              <a:defRPr sz="700">
                <a:solidFill>
                  <a:schemeClr val="accent1"/>
                </a:solidFill>
              </a:defRPr>
            </a:lvl6pPr>
            <a:lvl7pPr marL="0" indent="0">
              <a:tabLst/>
              <a:defRPr sz="700">
                <a:solidFill>
                  <a:schemeClr val="accent1"/>
                </a:solidFill>
              </a:defRPr>
            </a:lvl7pPr>
            <a:lvl8pPr marL="0" indent="0">
              <a:defRPr sz="700">
                <a:solidFill>
                  <a:schemeClr val="accent1"/>
                </a:solidFill>
              </a:defRPr>
            </a:lvl8pPr>
            <a:lvl9pPr marL="0" indent="0">
              <a:defRPr sz="700">
                <a:solidFill>
                  <a:schemeClr val="accent1"/>
                </a:solidFill>
              </a:defRPr>
            </a:lvl9pPr>
          </a:lstStyle>
          <a:p>
            <a:r>
              <a:rPr lang="en-US"/>
              <a:t>/// Bayer 16:9 Template /// September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95843" y="6617933"/>
            <a:ext cx="392326" cy="108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700">
                <a:solidFill>
                  <a:schemeClr val="accent2"/>
                </a:solidFill>
              </a:defRPr>
            </a:lvl1pPr>
            <a:lvl2pPr marL="0" indent="0" algn="ctr">
              <a:defRPr sz="700">
                <a:solidFill>
                  <a:schemeClr val="accent2"/>
                </a:solidFill>
              </a:defRPr>
            </a:lvl2pPr>
            <a:lvl3pPr marL="0" indent="0" algn="ctr">
              <a:defRPr sz="700">
                <a:solidFill>
                  <a:schemeClr val="accent2"/>
                </a:solidFill>
              </a:defRPr>
            </a:lvl3pPr>
            <a:lvl4pPr marL="0" indent="0" algn="ctr">
              <a:defRPr sz="700">
                <a:solidFill>
                  <a:schemeClr val="accent2"/>
                </a:solidFill>
              </a:defRPr>
            </a:lvl4pPr>
            <a:lvl5pPr marL="0" indent="0" algn="ctr">
              <a:defRPr sz="700">
                <a:solidFill>
                  <a:schemeClr val="accent2"/>
                </a:solidFill>
              </a:defRPr>
            </a:lvl5pPr>
            <a:lvl6pPr marL="0" indent="0" algn="ctr">
              <a:defRPr sz="700">
                <a:solidFill>
                  <a:schemeClr val="accent2"/>
                </a:solidFill>
              </a:defRPr>
            </a:lvl6pPr>
            <a:lvl7pPr marL="0" indent="0" algn="ctr">
              <a:defRPr sz="700">
                <a:solidFill>
                  <a:schemeClr val="accent2"/>
                </a:solidFill>
              </a:defRPr>
            </a:lvl7pPr>
            <a:lvl8pPr marL="0" indent="0" algn="ctr">
              <a:defRPr sz="700">
                <a:solidFill>
                  <a:schemeClr val="accent2"/>
                </a:solidFill>
              </a:defRPr>
            </a:lvl8pPr>
            <a:lvl9pPr marL="0" indent="0" algn="ctr">
              <a:defRPr sz="700">
                <a:solidFill>
                  <a:schemeClr val="accent2"/>
                </a:solidFill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empower - DO NOT DELETE!!!" hidden="1"/>
          <p:cNvSpPr/>
          <p:nvPr userDrawn="1">
            <p:custDataLst>
              <p:tags r:id="rId19"/>
            </p:custDataLst>
          </p:nvPr>
        </p:nvSpPr>
        <p:spPr bwMode="gray">
          <a:xfrm>
            <a:off x="0" y="0"/>
            <a:ext cx="0" cy="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de-DE"/>
          </a:p>
        </p:txBody>
      </p:sp>
      <p:sp>
        <p:nvSpPr>
          <p:cNvPr id="8" name="MSIPCMContentMarking" descr="{&quot;HashCode&quot;:-242339457,&quot;Placement&quot;:&quot;Footer&quot;}">
            <a:extLst>
              <a:ext uri="{FF2B5EF4-FFF2-40B4-BE49-F238E27FC236}">
                <a16:creationId xmlns:a16="http://schemas.microsoft.com/office/drawing/2014/main" id="{CCC17322-AC7B-4A4D-921F-4400EADD40EF}"/>
              </a:ext>
            </a:extLst>
          </p:cNvPr>
          <p:cNvSpPr txBox="1"/>
          <p:nvPr userDrawn="1"/>
        </p:nvSpPr>
        <p:spPr bwMode="gray">
          <a:xfrm>
            <a:off x="10317297" y="6390570"/>
            <a:ext cx="1873115" cy="467429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noAutofit/>
          </a:bodyPr>
          <a:lstStyle/>
          <a:p>
            <a:pPr algn="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0" i="0" u="none" baseline="0">
                <a:solidFill>
                  <a:srgbClr val="FF8939"/>
                </a:solidFill>
                <a:latin typeface="Calibri" panose="020F0502020204030204" pitchFamily="34" charset="0"/>
              </a:rPr>
              <a:t>RESTRICTED</a:t>
            </a:r>
            <a:endParaRPr lang="en-US" sz="2200" b="0" i="0" u="none" baseline="0" dirty="0">
              <a:solidFill>
                <a:srgbClr val="FF893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5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67" r:id="rId12"/>
    <p:sldLayoutId id="2147484368" r:id="rId13"/>
    <p:sldLayoutId id="2147484369" r:id="rId14"/>
    <p:sldLayoutId id="2147484370" r:id="rId15"/>
    <p:sldLayoutId id="2147484371" r:id="rId16"/>
    <p:sldLayoutId id="214748437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spcBef>
          <a:spcPts val="300"/>
        </a:spcBef>
        <a:spcAft>
          <a:spcPts val="600"/>
        </a:spcAft>
        <a:buFontTx/>
        <a:buBlip>
          <a:blip r:embed="rId20"/>
        </a:buBlip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spcBef>
          <a:spcPts val="300"/>
        </a:spcBef>
        <a:spcAft>
          <a:spcPts val="600"/>
        </a:spcAft>
        <a:buFontTx/>
        <a:buBlip>
          <a:blip r:embed="rId21"/>
        </a:buBlip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spcBef>
          <a:spcPts val="300"/>
        </a:spcBef>
        <a:spcAft>
          <a:spcPts val="600"/>
        </a:spcAft>
        <a:buFontTx/>
        <a:buBlip>
          <a:blip r:embed="rId22"/>
        </a:buBlip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spcBef>
          <a:spcPts val="300"/>
        </a:spcBef>
        <a:spcAft>
          <a:spcPts val="600"/>
        </a:spcAft>
        <a:buFontTx/>
        <a:buBlip>
          <a:blip r:embed="rId23"/>
        </a:buBlip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080000" indent="-270000" algn="l" defTabSz="914400" rtl="0" eaLnBrk="1" latinLnBrk="0" hangingPunct="1">
        <a:spcBef>
          <a:spcPts val="300"/>
        </a:spcBef>
        <a:spcAft>
          <a:spcPts val="600"/>
        </a:spcAft>
        <a:buFontTx/>
        <a:buBlip>
          <a:blip r:embed="rId2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270000" algn="l" defTabSz="914400" rtl="0" eaLnBrk="1" latinLnBrk="0" hangingPunct="1">
        <a:spcBef>
          <a:spcPts val="300"/>
        </a:spcBef>
        <a:spcAft>
          <a:spcPts val="600"/>
        </a:spcAft>
        <a:buFontTx/>
        <a:buBlip>
          <a:blip r:embed="rId2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270000" algn="l" defTabSz="914400" rtl="0" eaLnBrk="1" latinLnBrk="0" hangingPunct="1">
        <a:spcBef>
          <a:spcPts val="300"/>
        </a:spcBef>
        <a:spcAft>
          <a:spcPts val="600"/>
        </a:spcAft>
        <a:buFontTx/>
        <a:buBlip>
          <a:blip r:embed="rId2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80000" indent="-270000" algn="l" defTabSz="914400" rtl="0" eaLnBrk="1" latinLnBrk="0" hangingPunct="1">
        <a:spcBef>
          <a:spcPts val="300"/>
        </a:spcBef>
        <a:spcAft>
          <a:spcPts val="600"/>
        </a:spcAft>
        <a:buFontTx/>
        <a:buBlip>
          <a:blip r:embed="rId2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/// Bayer 16:9 Template /// September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PINTAD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Handover Meeting</a:t>
            </a:r>
          </a:p>
          <a:p>
            <a:pPr lvl="1"/>
            <a:r>
              <a:rPr lang="en-US" dirty="0"/>
              <a:t>31JUL2020 – F Ricard – v1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5" name="Parallelogram 32"/>
          <p:cNvSpPr/>
          <p:nvPr/>
        </p:nvSpPr>
        <p:spPr bwMode="gray">
          <a:xfrm>
            <a:off x="4086231" y="-724"/>
            <a:ext cx="4032000" cy="6858724"/>
          </a:xfrm>
          <a:prstGeom prst="parallelogram">
            <a:avLst>
              <a:gd name="adj" fmla="val 32935"/>
            </a:avLst>
          </a:prstGeom>
          <a:blipFill>
            <a:blip r:embed="rId3"/>
            <a:srcRect/>
            <a:stretch>
              <a:fillRect l="-6703" r="-670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arallelogram 37"/>
          <p:cNvSpPr/>
          <p:nvPr/>
        </p:nvSpPr>
        <p:spPr bwMode="gray">
          <a:xfrm>
            <a:off x="6787822" y="-724"/>
            <a:ext cx="4032000" cy="6858724"/>
          </a:xfrm>
          <a:custGeom>
            <a:avLst/>
            <a:gdLst/>
            <a:ahLst/>
            <a:cxnLst/>
            <a:rect l="l" t="t" r="r" b="b"/>
            <a:pathLst>
              <a:path w="4032000" h="6858724">
                <a:moveTo>
                  <a:pt x="1327939" y="0"/>
                </a:moveTo>
                <a:lnTo>
                  <a:pt x="4032000" y="0"/>
                </a:lnTo>
                <a:lnTo>
                  <a:pt x="2780422" y="6464325"/>
                </a:lnTo>
                <a:lnTo>
                  <a:pt x="517853" y="6858724"/>
                </a:lnTo>
                <a:lnTo>
                  <a:pt x="0" y="6858724"/>
                </a:lnTo>
                <a:close/>
              </a:path>
            </a:pathLst>
          </a:custGeom>
          <a:blipFill>
            <a:blip r:embed="rId4"/>
            <a:srcRect/>
            <a:stretch>
              <a:fillRect l="-105929" r="-4923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arallelogram 38"/>
          <p:cNvSpPr/>
          <p:nvPr/>
        </p:nvSpPr>
        <p:spPr bwMode="gray">
          <a:xfrm>
            <a:off x="9565690" y="0"/>
            <a:ext cx="2627107" cy="6464770"/>
          </a:xfrm>
          <a:custGeom>
            <a:avLst/>
            <a:gdLst/>
            <a:ahLst/>
            <a:cxnLst/>
            <a:rect l="l" t="t" r="r" b="b"/>
            <a:pathLst>
              <a:path w="2627107" h="6464770">
                <a:moveTo>
                  <a:pt x="1251664" y="0"/>
                </a:moveTo>
                <a:lnTo>
                  <a:pt x="2627107" y="0"/>
                </a:lnTo>
                <a:lnTo>
                  <a:pt x="2627107" y="6007241"/>
                </a:lnTo>
                <a:lnTo>
                  <a:pt x="2624724" y="6007241"/>
                </a:lnTo>
                <a:lnTo>
                  <a:pt x="2624723" y="6007241"/>
                </a:lnTo>
                <a:lnTo>
                  <a:pt x="0" y="6464770"/>
                </a:lnTo>
                <a:close/>
              </a:path>
            </a:pathLst>
          </a:custGeom>
          <a:blipFill>
            <a:blip r:embed="rId5"/>
            <a:srcRect/>
            <a:stretch>
              <a:fillRect l="-22293" r="-2229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Straight Connector 6"/>
          <p:cNvCxnSpPr/>
          <p:nvPr/>
        </p:nvCxnSpPr>
        <p:spPr bwMode="gray">
          <a:xfrm flipH="1">
            <a:off x="6787822" y="-724"/>
            <a:ext cx="1330409" cy="6858724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gray">
          <a:xfrm flipH="1">
            <a:off x="4086231" y="-724"/>
            <a:ext cx="1330409" cy="6858724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gray">
          <a:xfrm flipH="1">
            <a:off x="9566722" y="-724"/>
            <a:ext cx="1253994" cy="6464770"/>
          </a:xfrm>
          <a:prstGeom prst="line">
            <a:avLst/>
          </a:prstGeom>
          <a:ln w="317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80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21" y="181938"/>
            <a:ext cx="10798460" cy="468302"/>
          </a:xfrm>
        </p:spPr>
        <p:txBody>
          <a:bodyPr/>
          <a:lstStyle/>
          <a:p>
            <a:r>
              <a:rPr lang="en-US" b="1" dirty="0"/>
              <a:t>New PINTAD management Team</a:t>
            </a: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>
          <a:xfrm>
            <a:off x="974672" y="6607773"/>
            <a:ext cx="8640000" cy="108000"/>
          </a:xfrm>
        </p:spPr>
        <p:txBody>
          <a:bodyPr/>
          <a:lstStyle/>
          <a:p>
            <a:r>
              <a:rPr lang="en-US" dirty="0"/>
              <a:t>/// Bayer 16:9 Template /// September 2018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>
          <a:xfrm>
            <a:off x="195843" y="6496013"/>
            <a:ext cx="392326" cy="108000"/>
          </a:xfrm>
        </p:spPr>
        <p:txBody>
          <a:bodyPr/>
          <a:lstStyle/>
          <a:p>
            <a:fld id="{EEAD9179-7A6B-4268-BEB2-F3B8EB06115B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84DA81F-7E6A-4877-B685-02B9AD37D48E}"/>
              </a:ext>
            </a:extLst>
          </p:cNvPr>
          <p:cNvSpPr/>
          <p:nvPr/>
        </p:nvSpPr>
        <p:spPr bwMode="gray">
          <a:xfrm>
            <a:off x="755511" y="4112124"/>
            <a:ext cx="2489200" cy="1798320"/>
          </a:xfrm>
          <a:prstGeom prst="ellipse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Steering</a:t>
            </a:r>
          </a:p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FFFFFF"/>
                </a:solidFill>
                <a:latin typeface="Arial" panose="020B0604020202020204" pitchFamily="34" charset="0"/>
              </a:rPr>
              <a:t>Committee</a:t>
            </a:r>
            <a:endParaRPr lang="en-US" sz="1800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9F0AF20-6204-4322-84D6-E201093B1FBC}"/>
              </a:ext>
            </a:extLst>
          </p:cNvPr>
          <p:cNvSpPr/>
          <p:nvPr/>
        </p:nvSpPr>
        <p:spPr bwMode="gray">
          <a:xfrm>
            <a:off x="3636862" y="1167408"/>
            <a:ext cx="4089102" cy="865110"/>
          </a:xfrm>
          <a:prstGeom prst="roundRect">
            <a:avLst/>
          </a:prstGeom>
          <a:solidFill>
            <a:srgbClr val="FF3162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Fabien Ricard MD</a:t>
            </a:r>
          </a:p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6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baseline="0" dirty="0">
                <a:solidFill>
                  <a:srgbClr val="FFFFFF"/>
                </a:solidFill>
              </a:rPr>
              <a:t>Director, global Clinical Development</a:t>
            </a:r>
          </a:p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Bayer Pharmaceuticals</a:t>
            </a:r>
            <a:endParaRPr lang="en-US" sz="1400" b="1" i="0" u="none" baseline="0" dirty="0">
              <a:solidFill>
                <a:srgbClr val="FFFFFF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EB98892-BFA7-437E-B89E-69CD45E76A84}"/>
              </a:ext>
            </a:extLst>
          </p:cNvPr>
          <p:cNvSpPr/>
          <p:nvPr/>
        </p:nvSpPr>
        <p:spPr bwMode="gray">
          <a:xfrm>
            <a:off x="7905469" y="1171989"/>
            <a:ext cx="4098952" cy="865110"/>
          </a:xfrm>
          <a:prstGeom prst="roundRect">
            <a:avLst/>
          </a:prstGeom>
          <a:solidFill>
            <a:srgbClr val="FF3162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Brenda Kurland PhD</a:t>
            </a:r>
          </a:p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6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baseline="0" dirty="0">
                <a:solidFill>
                  <a:srgbClr val="FFFFFF"/>
                </a:solidFill>
              </a:rPr>
              <a:t>Senior Principal Statistician, Imaging</a:t>
            </a:r>
          </a:p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FFFF"/>
                </a:solidFill>
              </a:rPr>
              <a:t>ERT</a:t>
            </a:r>
            <a:endParaRPr lang="en-US" sz="1200" b="1" i="0" u="none" baseline="0" dirty="0">
              <a:solidFill>
                <a:srgbClr val="FFFFFF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249909-D28C-4B59-855B-F7E2A39BFD66}"/>
              </a:ext>
            </a:extLst>
          </p:cNvPr>
          <p:cNvSpPr/>
          <p:nvPr/>
        </p:nvSpPr>
        <p:spPr bwMode="gray">
          <a:xfrm>
            <a:off x="1534152" y="1218963"/>
            <a:ext cx="931917" cy="762000"/>
          </a:xfrm>
          <a:prstGeom prst="roundRect">
            <a:avLst/>
          </a:prstGeom>
          <a:solidFill>
            <a:srgbClr val="FF3162"/>
          </a:solidFill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baseline="0" dirty="0">
                <a:solidFill>
                  <a:srgbClr val="FFFFFF"/>
                </a:solidFill>
                <a:latin typeface="Arial" panose="020B0604020202020204" pitchFamily="34" charset="0"/>
              </a:rPr>
              <a:t>LT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0338F1E-80A7-4237-99F9-A07C38781695}"/>
              </a:ext>
            </a:extLst>
          </p:cNvPr>
          <p:cNvSpPr/>
          <p:nvPr/>
        </p:nvSpPr>
        <p:spPr bwMode="gray">
          <a:xfrm>
            <a:off x="491351" y="2385271"/>
            <a:ext cx="3017520" cy="762000"/>
          </a:xfrm>
          <a:prstGeom prst="roundRect">
            <a:avLst/>
          </a:prstGeom>
          <a:ln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Communication Manager</a:t>
            </a:r>
            <a:endParaRPr lang="en-US" sz="1800" b="0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B83F869-6422-4BE4-B3D2-8DD05702A4AE}"/>
              </a:ext>
            </a:extLst>
          </p:cNvPr>
          <p:cNvSpPr/>
          <p:nvPr/>
        </p:nvSpPr>
        <p:spPr bwMode="gray">
          <a:xfrm>
            <a:off x="6381051" y="2328523"/>
            <a:ext cx="3017520" cy="875496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FFFF"/>
                </a:solidFill>
                <a:latin typeface="Arial" panose="020B0604020202020204" pitchFamily="34" charset="0"/>
              </a:rPr>
              <a:t>Julie Gillis MPH</a:t>
            </a:r>
          </a:p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600" b="1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baseline="0" dirty="0">
                <a:solidFill>
                  <a:srgbClr val="FFFFFF"/>
                </a:solidFill>
              </a:rPr>
              <a:t>Lead Consultant</a:t>
            </a:r>
          </a:p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 err="1">
                <a:solidFill>
                  <a:srgbClr val="FFFFFF"/>
                </a:solidFill>
              </a:rPr>
              <a:t>Merigold</a:t>
            </a:r>
            <a:endParaRPr lang="en-US" sz="1200" b="1" i="0" u="none" baseline="0" dirty="0">
              <a:solidFill>
                <a:srgbClr val="FFFFFF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335EBEC-2C9E-4A92-8BE7-080703255F1D}"/>
              </a:ext>
            </a:extLst>
          </p:cNvPr>
          <p:cNvSpPr/>
          <p:nvPr/>
        </p:nvSpPr>
        <p:spPr bwMode="gray">
          <a:xfrm>
            <a:off x="3667343" y="5613949"/>
            <a:ext cx="4089102" cy="865111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Annette Schmid PhD</a:t>
            </a:r>
          </a:p>
          <a:p>
            <a:pPr algn="ctr"/>
            <a:endParaRPr lang="en-US" sz="600" b="1" dirty="0"/>
          </a:p>
          <a:p>
            <a:pPr algn="ctr"/>
            <a:r>
              <a:rPr lang="en-US" sz="1200" b="1" dirty="0"/>
              <a:t>Sr Director, Global Science Policy</a:t>
            </a:r>
          </a:p>
          <a:p>
            <a:pPr algn="ctr"/>
            <a:r>
              <a:rPr lang="en-US" sz="1200" b="1" dirty="0"/>
              <a:t>Takeda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52D2AC6-A190-4FDD-90BC-6595FC1BD5E6}"/>
              </a:ext>
            </a:extLst>
          </p:cNvPr>
          <p:cNvSpPr/>
          <p:nvPr/>
        </p:nvSpPr>
        <p:spPr bwMode="gray">
          <a:xfrm>
            <a:off x="3667344" y="3540989"/>
            <a:ext cx="4089101" cy="867631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Melissa Burkett CNMT</a:t>
            </a:r>
          </a:p>
          <a:p>
            <a:pPr algn="ctr"/>
            <a:endParaRPr lang="en-US" sz="600" b="1" dirty="0"/>
          </a:p>
          <a:p>
            <a:pPr algn="ctr"/>
            <a:r>
              <a:rPr lang="en-US" sz="1200" b="1" dirty="0"/>
              <a:t>Global PET Applications Leader</a:t>
            </a:r>
          </a:p>
          <a:p>
            <a:pPr algn="ctr"/>
            <a:r>
              <a:rPr lang="en-US" sz="1200" b="1" dirty="0"/>
              <a:t>GE Healthcare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4ED8D56-8A9E-40D8-8373-FB09FD02DC0B}"/>
              </a:ext>
            </a:extLst>
          </p:cNvPr>
          <p:cNvSpPr/>
          <p:nvPr/>
        </p:nvSpPr>
        <p:spPr bwMode="gray">
          <a:xfrm>
            <a:off x="7905464" y="3538330"/>
            <a:ext cx="4089103" cy="867631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Gregory Goldmacher MD</a:t>
            </a:r>
          </a:p>
          <a:p>
            <a:pPr algn="ctr"/>
            <a:endParaRPr lang="en-US" sz="600" b="1" dirty="0"/>
          </a:p>
          <a:p>
            <a:pPr algn="ctr"/>
            <a:r>
              <a:rPr lang="en-US" sz="1200" b="1" dirty="0"/>
              <a:t>Exec. Director, Head of Clinical Imaging</a:t>
            </a:r>
          </a:p>
          <a:p>
            <a:pPr algn="ctr"/>
            <a:r>
              <a:rPr lang="en-US" sz="1200" b="1" dirty="0"/>
              <a:t>Merck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A053853-6FA4-4AC3-B12A-96BE42CBF990}"/>
              </a:ext>
            </a:extLst>
          </p:cNvPr>
          <p:cNvSpPr/>
          <p:nvPr/>
        </p:nvSpPr>
        <p:spPr bwMode="gray">
          <a:xfrm>
            <a:off x="7889811" y="4573292"/>
            <a:ext cx="4089100" cy="884763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Colin Miller PhD</a:t>
            </a:r>
          </a:p>
          <a:p>
            <a:pPr algn="ctr"/>
            <a:endParaRPr lang="en-US" sz="600" b="1" dirty="0"/>
          </a:p>
          <a:p>
            <a:pPr algn="ctr"/>
            <a:r>
              <a:rPr lang="en-US" sz="1200" b="1" dirty="0"/>
              <a:t>Managing Partner</a:t>
            </a:r>
          </a:p>
          <a:p>
            <a:pPr algn="ctr"/>
            <a:r>
              <a:rPr lang="en-US" sz="1200" b="1" dirty="0"/>
              <a:t>The Bracken Group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D715CC4-74E6-4C6B-B53C-2633EB3BFB86}"/>
              </a:ext>
            </a:extLst>
          </p:cNvPr>
          <p:cNvSpPr/>
          <p:nvPr/>
        </p:nvSpPr>
        <p:spPr bwMode="gray">
          <a:xfrm>
            <a:off x="3667344" y="4578729"/>
            <a:ext cx="4058622" cy="865111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Can Akgun PhD</a:t>
            </a:r>
          </a:p>
          <a:p>
            <a:pPr algn="ctr"/>
            <a:r>
              <a:rPr lang="en-US" sz="600" b="1" dirty="0"/>
              <a:t> </a:t>
            </a:r>
            <a:endParaRPr lang="en-US" sz="1600" b="1" dirty="0"/>
          </a:p>
          <a:p>
            <a:pPr algn="ctr"/>
            <a:r>
              <a:rPr lang="en-US" sz="1200" b="1" dirty="0"/>
              <a:t>VP, Business Development</a:t>
            </a:r>
          </a:p>
          <a:p>
            <a:pPr algn="ctr"/>
            <a:r>
              <a:rPr lang="en-US" sz="1200" b="1" dirty="0"/>
              <a:t>Flywheel.io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FAE13A0-85A4-4F5D-A2C8-6EB5E4D60502}"/>
              </a:ext>
            </a:extLst>
          </p:cNvPr>
          <p:cNvSpPr/>
          <p:nvPr/>
        </p:nvSpPr>
        <p:spPr bwMode="gray">
          <a:xfrm>
            <a:off x="7905468" y="5613948"/>
            <a:ext cx="4089099" cy="865111"/>
          </a:xfrm>
          <a:prstGeom prst="roundRect">
            <a:avLst/>
          </a:prstGeom>
          <a:ln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xxx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0984436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9F0AF20-6204-4322-84D6-E201093B1FBC}"/>
              </a:ext>
            </a:extLst>
          </p:cNvPr>
          <p:cNvSpPr/>
          <p:nvPr/>
        </p:nvSpPr>
        <p:spPr bwMode="gray">
          <a:xfrm>
            <a:off x="1919822" y="846284"/>
            <a:ext cx="4089102" cy="112727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baseline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Fabien Ricard MD</a:t>
            </a:r>
          </a:p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0" u="none" baseline="0" dirty="0">
                <a:solidFill>
                  <a:schemeClr val="bg1">
                    <a:lumMod val="75000"/>
                  </a:schemeClr>
                </a:solidFill>
              </a:rPr>
              <a:t>Director, global Clinical Development</a:t>
            </a:r>
          </a:p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Bayer Pharmaceuticals</a:t>
            </a:r>
            <a:endParaRPr lang="en-US" sz="1600" b="1" i="0" u="none" baseline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EB98892-BFA7-437E-B89E-69CD45E76A84}"/>
              </a:ext>
            </a:extLst>
          </p:cNvPr>
          <p:cNvSpPr/>
          <p:nvPr/>
        </p:nvSpPr>
        <p:spPr bwMode="gray">
          <a:xfrm>
            <a:off x="6188429" y="846441"/>
            <a:ext cx="4098952" cy="1127122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baseline="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</a:rPr>
              <a:t>Brenda Kurland PhD</a:t>
            </a:r>
          </a:p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800" b="1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i="0" u="none" baseline="0" dirty="0">
                <a:solidFill>
                  <a:schemeClr val="bg1">
                    <a:lumMod val="75000"/>
                  </a:schemeClr>
                </a:solidFill>
              </a:rPr>
              <a:t>Senior Principal Statistician, Imaging</a:t>
            </a:r>
          </a:p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ERT</a:t>
            </a:r>
            <a:endParaRPr lang="en-US" sz="1600" b="1" i="0" u="none" baseline="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335EBEC-2C9E-4A92-8BE7-080703255F1D}"/>
              </a:ext>
            </a:extLst>
          </p:cNvPr>
          <p:cNvSpPr/>
          <p:nvPr/>
        </p:nvSpPr>
        <p:spPr bwMode="gray">
          <a:xfrm>
            <a:off x="1886145" y="5488622"/>
            <a:ext cx="4089102" cy="104618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Annette Schmid PhD</a:t>
            </a:r>
          </a:p>
          <a:p>
            <a:pPr algn="ctr"/>
            <a:endParaRPr lang="en-US" sz="8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Sr Director, global science policy</a:t>
            </a:r>
          </a:p>
          <a:p>
            <a:pPr algn="ctr"/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Takeda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52D2AC6-A190-4FDD-90BC-6595FC1BD5E6}"/>
              </a:ext>
            </a:extLst>
          </p:cNvPr>
          <p:cNvSpPr/>
          <p:nvPr/>
        </p:nvSpPr>
        <p:spPr bwMode="gray">
          <a:xfrm>
            <a:off x="1886145" y="3128754"/>
            <a:ext cx="4089101" cy="104619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Melissa Burkett CNMT</a:t>
            </a:r>
          </a:p>
          <a:p>
            <a:pPr algn="ctr"/>
            <a:endParaRPr lang="en-US" sz="8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Global PET applications Leader</a:t>
            </a:r>
          </a:p>
          <a:p>
            <a:pPr algn="ctr"/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GE Healthcare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4ED8D56-8A9E-40D8-8373-FB09FD02DC0B}"/>
              </a:ext>
            </a:extLst>
          </p:cNvPr>
          <p:cNvSpPr/>
          <p:nvPr/>
        </p:nvSpPr>
        <p:spPr bwMode="gray">
          <a:xfrm>
            <a:off x="6198986" y="3143825"/>
            <a:ext cx="4089103" cy="106224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Gregory Goldmacher MD</a:t>
            </a:r>
          </a:p>
          <a:p>
            <a:pPr algn="ctr"/>
            <a:endParaRPr lang="en-US" sz="8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Exec. Director, head of clinical Imaging</a:t>
            </a:r>
          </a:p>
          <a:p>
            <a:pPr algn="ctr"/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Merck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A053853-6FA4-4AC3-B12A-96BE42CBF990}"/>
              </a:ext>
            </a:extLst>
          </p:cNvPr>
          <p:cNvSpPr/>
          <p:nvPr/>
        </p:nvSpPr>
        <p:spPr bwMode="gray">
          <a:xfrm>
            <a:off x="6188428" y="4343018"/>
            <a:ext cx="4089100" cy="1046189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Colin Miller PhD</a:t>
            </a:r>
          </a:p>
          <a:p>
            <a:pPr algn="ctr"/>
            <a:endParaRPr lang="en-US" sz="8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Managing Partner</a:t>
            </a:r>
          </a:p>
          <a:p>
            <a:pPr algn="ctr"/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The Bracken Group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D715CC4-74E6-4C6B-B53C-2633EB3BFB86}"/>
              </a:ext>
            </a:extLst>
          </p:cNvPr>
          <p:cNvSpPr/>
          <p:nvPr/>
        </p:nvSpPr>
        <p:spPr bwMode="gray">
          <a:xfrm>
            <a:off x="1901384" y="4319391"/>
            <a:ext cx="4058622" cy="1062245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Can Akgun PhD</a:t>
            </a:r>
          </a:p>
          <a:p>
            <a:pPr algn="ctr"/>
            <a:r>
              <a:rPr lang="en-US" sz="8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2000" b="1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VP, business development</a:t>
            </a:r>
          </a:p>
          <a:p>
            <a:pPr algn="ctr"/>
            <a:r>
              <a:rPr lang="en-US" sz="1600" b="1" dirty="0">
                <a:solidFill>
                  <a:schemeClr val="bg1">
                    <a:lumMod val="75000"/>
                  </a:schemeClr>
                </a:solidFill>
              </a:rPr>
              <a:t>Flywheel.io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FAE13A0-85A4-4F5D-A2C8-6EB5E4D60502}"/>
              </a:ext>
            </a:extLst>
          </p:cNvPr>
          <p:cNvSpPr/>
          <p:nvPr/>
        </p:nvSpPr>
        <p:spPr bwMode="gray">
          <a:xfrm>
            <a:off x="6188428" y="5512105"/>
            <a:ext cx="4089099" cy="104618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xxx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21" y="181938"/>
            <a:ext cx="10798460" cy="468302"/>
          </a:xfrm>
        </p:spPr>
        <p:txBody>
          <a:bodyPr/>
          <a:lstStyle/>
          <a:p>
            <a:r>
              <a:rPr lang="en-US" b="1" dirty="0"/>
              <a:t>New PINTAD multidisciplinary management Team</a:t>
            </a: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>
          <a:xfrm>
            <a:off x="974672" y="6607773"/>
            <a:ext cx="8640000" cy="108000"/>
          </a:xfrm>
        </p:spPr>
        <p:txBody>
          <a:bodyPr/>
          <a:lstStyle/>
          <a:p>
            <a:r>
              <a:rPr lang="en-US" dirty="0"/>
              <a:t>/// Bayer 16:9 Template /// September 2018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>
          <a:xfrm>
            <a:off x="195843" y="6496013"/>
            <a:ext cx="392326" cy="108000"/>
          </a:xfrm>
        </p:spPr>
        <p:txBody>
          <a:bodyPr/>
          <a:lstStyle/>
          <a:p>
            <a:fld id="{EEAD9179-7A6B-4268-BEB2-F3B8EB06115B}" type="slidenum">
              <a:rPr lang="en-US" smtClean="0"/>
              <a:t>3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CDED1E-4B68-4F97-962A-63338909FEC6}"/>
              </a:ext>
            </a:extLst>
          </p:cNvPr>
          <p:cNvGrpSpPr/>
          <p:nvPr/>
        </p:nvGrpSpPr>
        <p:grpSpPr>
          <a:xfrm>
            <a:off x="2386885" y="764777"/>
            <a:ext cx="7244077" cy="6003457"/>
            <a:chOff x="2386885" y="764777"/>
            <a:chExt cx="7244077" cy="6003457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B83F869-6422-4BE4-B3D2-8DD05702A4AE}"/>
                </a:ext>
              </a:extLst>
            </p:cNvPr>
            <p:cNvSpPr/>
            <p:nvPr/>
          </p:nvSpPr>
          <p:spPr bwMode="gray">
            <a:xfrm>
              <a:off x="4692084" y="2034616"/>
              <a:ext cx="3017520" cy="946754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</a:rPr>
                <a:t>Julie </a:t>
              </a:r>
              <a:r>
                <a:rPr lang="en-US" sz="2000" b="1" dirty="0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</a:rPr>
                <a:t>Gillis</a:t>
              </a:r>
              <a:r>
                <a:rPr lang="en-US" sz="20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</a:rPr>
                <a:t> MPH</a:t>
              </a:r>
            </a:p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 b="1" i="0" u="none" baseline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endParaRPr>
            </a:p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i="0" u="none" baseline="0" dirty="0">
                  <a:solidFill>
                    <a:schemeClr val="bg1">
                      <a:lumMod val="95000"/>
                    </a:schemeClr>
                  </a:solidFill>
                </a:rPr>
                <a:t>Lead Consultant</a:t>
              </a:r>
            </a:p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dirty="0" err="1">
                  <a:solidFill>
                    <a:schemeClr val="bg1">
                      <a:lumMod val="95000"/>
                    </a:schemeClr>
                  </a:solidFill>
                </a:rPr>
                <a:t>Merigold</a:t>
              </a:r>
              <a:endParaRPr lang="en-US" sz="1600" b="1" i="0" u="none" baseline="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DBBFC50-7EF1-4B96-AFB9-F384521B5648}"/>
                </a:ext>
              </a:extLst>
            </p:cNvPr>
            <p:cNvSpPr/>
            <p:nvPr/>
          </p:nvSpPr>
          <p:spPr bwMode="gray">
            <a:xfrm rot="16200000">
              <a:off x="3007195" y="144467"/>
              <a:ext cx="6003457" cy="7244077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800" b="0" i="0" u="none" baseline="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5D870C9-8A7A-4861-99FE-403E7E7A08A0}"/>
                </a:ext>
              </a:extLst>
            </p:cNvPr>
            <p:cNvSpPr/>
            <p:nvPr/>
          </p:nvSpPr>
          <p:spPr bwMode="gray">
            <a:xfrm>
              <a:off x="6735932" y="5141915"/>
              <a:ext cx="1700509" cy="105988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1" i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</a:rPr>
                <a:t>Non oncology imaging</a:t>
              </a:r>
              <a:endParaRPr lang="en-US" sz="1800" b="1" i="1" u="none" baseline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22F1A5F-FFA4-47CE-8302-5E3969233EBB}"/>
                </a:ext>
              </a:extLst>
            </p:cNvPr>
            <p:cNvSpPr/>
            <p:nvPr/>
          </p:nvSpPr>
          <p:spPr bwMode="gray">
            <a:xfrm>
              <a:off x="2814832" y="4089419"/>
              <a:ext cx="1481773" cy="934118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1" i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</a:rPr>
                <a:t>PET</a:t>
              </a:r>
              <a:endParaRPr lang="en-US" sz="1800" b="1" i="1" u="none" baseline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8F9FCBD-6215-4AE4-9FC1-087B1C764EDE}"/>
                </a:ext>
              </a:extLst>
            </p:cNvPr>
            <p:cNvSpPr/>
            <p:nvPr/>
          </p:nvSpPr>
          <p:spPr bwMode="gray">
            <a:xfrm>
              <a:off x="2398297" y="3234902"/>
              <a:ext cx="1909053" cy="8128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1" i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</a:rPr>
                <a:t>Response criteria</a:t>
              </a:r>
              <a:endParaRPr lang="en-US" sz="1800" b="1" i="1" u="none" baseline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913E466-FE91-4EB2-8C27-9E644EEFB561}"/>
                </a:ext>
              </a:extLst>
            </p:cNvPr>
            <p:cNvSpPr/>
            <p:nvPr/>
          </p:nvSpPr>
          <p:spPr bwMode="gray">
            <a:xfrm>
              <a:off x="4562046" y="2737523"/>
              <a:ext cx="1700509" cy="8128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1" i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</a:rPr>
                <a:t>Medical writing</a:t>
              </a:r>
              <a:endParaRPr lang="en-US" sz="1800" b="1" i="1" u="none" baseline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30D2891-3DE3-4EA4-AFB7-B3B46665C86A}"/>
                </a:ext>
              </a:extLst>
            </p:cNvPr>
            <p:cNvSpPr/>
            <p:nvPr/>
          </p:nvSpPr>
          <p:spPr bwMode="gray">
            <a:xfrm>
              <a:off x="4968863" y="888021"/>
              <a:ext cx="2310190" cy="8128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1" i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</a:rPr>
                <a:t>Clinical development</a:t>
              </a:r>
              <a:endParaRPr lang="en-US" sz="1800" b="1" i="1" u="none" baseline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428F959-199F-49EE-937A-7A1DE32FDE4E}"/>
                </a:ext>
              </a:extLst>
            </p:cNvPr>
            <p:cNvSpPr/>
            <p:nvPr/>
          </p:nvSpPr>
          <p:spPr bwMode="gray">
            <a:xfrm>
              <a:off x="6935701" y="1406464"/>
              <a:ext cx="1700509" cy="8128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1" i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</a:rPr>
                <a:t>statistics</a:t>
              </a:r>
              <a:endParaRPr lang="en-US" sz="1800" b="1" i="1" u="none" baseline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208C93C-4F1B-45E2-A4C1-0A94C45A947E}"/>
                </a:ext>
              </a:extLst>
            </p:cNvPr>
            <p:cNvSpPr/>
            <p:nvPr/>
          </p:nvSpPr>
          <p:spPr bwMode="gray">
            <a:xfrm>
              <a:off x="3370824" y="1511526"/>
              <a:ext cx="2310190" cy="8128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1" i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</a:rPr>
                <a:t>therapeutics</a:t>
              </a:r>
              <a:endParaRPr lang="en-US" sz="1800" b="1" i="1" u="none" baseline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4E08E36-75ED-48C8-A5DB-DADE2A02FC03}"/>
                </a:ext>
              </a:extLst>
            </p:cNvPr>
            <p:cNvSpPr/>
            <p:nvPr/>
          </p:nvSpPr>
          <p:spPr bwMode="gray">
            <a:xfrm>
              <a:off x="3989159" y="3602437"/>
              <a:ext cx="2310190" cy="8128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1" i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</a:rPr>
                <a:t>Data management</a:t>
              </a:r>
              <a:endParaRPr lang="en-US" sz="1800" b="1" i="1" u="none" baseline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7209AD4-F1B5-4A91-89DA-D2A1F10F9A63}"/>
                </a:ext>
              </a:extLst>
            </p:cNvPr>
            <p:cNvSpPr/>
            <p:nvPr/>
          </p:nvSpPr>
          <p:spPr bwMode="gray">
            <a:xfrm>
              <a:off x="3520426" y="5432226"/>
              <a:ext cx="1776722" cy="8128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1" i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</a:rPr>
                <a:t>Oncology imaging</a:t>
              </a:r>
              <a:endParaRPr lang="en-US" sz="1800" b="1" i="1" u="none" baseline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5D2781C-0F47-41C2-A358-1F2B691B9879}"/>
                </a:ext>
              </a:extLst>
            </p:cNvPr>
            <p:cNvSpPr/>
            <p:nvPr/>
          </p:nvSpPr>
          <p:spPr bwMode="gray">
            <a:xfrm>
              <a:off x="5604435" y="1856823"/>
              <a:ext cx="1401929" cy="93450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1" i="1" dirty="0" err="1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</a:rPr>
                <a:t>iCRO</a:t>
              </a:r>
              <a:endParaRPr lang="en-US" sz="1800" b="1" i="1" u="none" baseline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3D4B0F7-54D4-4736-BFC6-5FD377E38C5C}"/>
                </a:ext>
              </a:extLst>
            </p:cNvPr>
            <p:cNvSpPr/>
            <p:nvPr/>
          </p:nvSpPr>
          <p:spPr bwMode="gray">
            <a:xfrm>
              <a:off x="7473676" y="3513829"/>
              <a:ext cx="2113335" cy="8128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1" i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</a:rPr>
                <a:t>diagnostics</a:t>
              </a:r>
              <a:endParaRPr lang="en-US" sz="1800" b="1" i="1" u="none" baseline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6C32282-0EED-4BE4-AF44-C1A5AD5EEB45}"/>
                </a:ext>
              </a:extLst>
            </p:cNvPr>
            <p:cNvSpPr/>
            <p:nvPr/>
          </p:nvSpPr>
          <p:spPr bwMode="gray">
            <a:xfrm>
              <a:off x="6078626" y="3769594"/>
              <a:ext cx="1401929" cy="8128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i="1" u="none" baseline="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</a:rPr>
                <a:t>AI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973DD3B-1342-4BF9-A024-74ACC439BFD7}"/>
                </a:ext>
              </a:extLst>
            </p:cNvPr>
            <p:cNvSpPr/>
            <p:nvPr/>
          </p:nvSpPr>
          <p:spPr bwMode="gray">
            <a:xfrm>
              <a:off x="2610382" y="2328503"/>
              <a:ext cx="2310190" cy="8128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1" i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</a:rPr>
                <a:t>Radiology</a:t>
              </a:r>
              <a:endParaRPr lang="en-US" sz="1800" b="1" i="1" u="none" baseline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AB26E75-50F7-4F97-99D4-B694566F8367}"/>
                </a:ext>
              </a:extLst>
            </p:cNvPr>
            <p:cNvSpPr/>
            <p:nvPr/>
          </p:nvSpPr>
          <p:spPr bwMode="gray">
            <a:xfrm>
              <a:off x="7006364" y="2241484"/>
              <a:ext cx="2310190" cy="8128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1" i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</a:rPr>
                <a:t>Nuclear Medicine</a:t>
              </a:r>
              <a:endParaRPr lang="en-US" sz="1800" b="1" i="1" u="none" baseline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C190CDD-0B9F-4578-9A64-2977D0397180}"/>
                </a:ext>
              </a:extLst>
            </p:cNvPr>
            <p:cNvSpPr/>
            <p:nvPr/>
          </p:nvSpPr>
          <p:spPr bwMode="gray">
            <a:xfrm>
              <a:off x="6355966" y="2953706"/>
              <a:ext cx="1805493" cy="8128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1" i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</a:rPr>
                <a:t>academia</a:t>
              </a:r>
              <a:endParaRPr lang="en-US" sz="1800" b="1" i="1" u="none" baseline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54C7F32-4212-4F2E-8F29-4CF524D30321}"/>
                </a:ext>
              </a:extLst>
            </p:cNvPr>
            <p:cNvSpPr/>
            <p:nvPr/>
          </p:nvSpPr>
          <p:spPr bwMode="gray">
            <a:xfrm>
              <a:off x="4075060" y="4617335"/>
              <a:ext cx="1700509" cy="8128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1" i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</a:rPr>
                <a:t>Pharma industry</a:t>
              </a:r>
              <a:endParaRPr lang="en-US" sz="1800" b="1" i="1" u="none" baseline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1AC69A1-37D0-4048-BD74-C49249D95301}"/>
                </a:ext>
              </a:extLst>
            </p:cNvPr>
            <p:cNvSpPr/>
            <p:nvPr/>
          </p:nvSpPr>
          <p:spPr bwMode="gray">
            <a:xfrm>
              <a:off x="5376055" y="5757960"/>
              <a:ext cx="1776722" cy="81280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1" i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</a:rPr>
                <a:t>Policy</a:t>
              </a:r>
              <a:endParaRPr lang="en-US" sz="1800" b="1" i="1" u="none" baseline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9D74925-87E9-4E35-8DAF-282E48DF01DC}"/>
                </a:ext>
              </a:extLst>
            </p:cNvPr>
            <p:cNvSpPr/>
            <p:nvPr/>
          </p:nvSpPr>
          <p:spPr bwMode="gray">
            <a:xfrm>
              <a:off x="5777523" y="4449527"/>
              <a:ext cx="3617326" cy="76588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1" i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</a:rPr>
                <a:t>radiopharmaceuticals</a:t>
              </a:r>
              <a:endParaRPr lang="en-US" sz="1800" b="1" i="1" u="none" baseline="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46076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OPERATIONS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quarter" idx="14"/>
          </p:nvPr>
        </p:nvSpPr>
        <p:spPr>
          <a:xfrm>
            <a:off x="981820" y="1411442"/>
            <a:ext cx="10798461" cy="5073308"/>
          </a:xfrm>
        </p:spPr>
        <p:txBody>
          <a:bodyPr/>
          <a:lstStyle/>
          <a:p>
            <a:pPr lvl="1"/>
            <a:r>
              <a:rPr lang="en-US" sz="2400" dirty="0"/>
              <a:t>Last Friday of every month</a:t>
            </a:r>
          </a:p>
          <a:p>
            <a:pPr lvl="2"/>
            <a:r>
              <a:rPr lang="en-US" sz="2000" dirty="0"/>
              <a:t>keep same monthly schedule</a:t>
            </a:r>
          </a:p>
          <a:p>
            <a:pPr lvl="2"/>
            <a:r>
              <a:rPr lang="en-US" sz="2000" dirty="0"/>
              <a:t>keep same 11am ET timeslot</a:t>
            </a:r>
          </a:p>
          <a:p>
            <a:pPr lvl="2"/>
            <a:r>
              <a:rPr lang="en-US" sz="2000" dirty="0"/>
              <a:t>no PINTAD session in August</a:t>
            </a:r>
          </a:p>
          <a:p>
            <a:pPr lvl="2"/>
            <a:r>
              <a:rPr lang="en-US" sz="2000" dirty="0"/>
              <a:t>December session </a:t>
            </a:r>
            <a:r>
              <a:rPr lang="en-US" sz="2000" dirty="0" err="1"/>
              <a:t>tbd</a:t>
            </a:r>
            <a:endParaRPr lang="en-US" sz="2000" dirty="0"/>
          </a:p>
          <a:p>
            <a:pPr lvl="2"/>
            <a:endParaRPr lang="en-US" sz="2000" dirty="0"/>
          </a:p>
          <a:p>
            <a:pPr lvl="1"/>
            <a:r>
              <a:rPr lang="en-US" sz="2400" dirty="0"/>
              <a:t>Teams meeting</a:t>
            </a:r>
          </a:p>
          <a:p>
            <a:pPr lvl="2"/>
            <a:r>
              <a:rPr lang="en-US" sz="2000" dirty="0"/>
              <a:t>video-capable </a:t>
            </a:r>
          </a:p>
          <a:p>
            <a:pPr lvl="2"/>
            <a:r>
              <a:rPr lang="en-US" sz="2000" dirty="0"/>
              <a:t>chat, Q&amp;A, and poll functions</a:t>
            </a:r>
          </a:p>
          <a:p>
            <a:pPr lvl="2"/>
            <a:r>
              <a:rPr lang="en-US" sz="2000" dirty="0"/>
              <a:t>moderation of PINTAD sessions by a SC member (or designee)</a:t>
            </a:r>
          </a:p>
          <a:p>
            <a:pPr lvl="2"/>
            <a:r>
              <a:rPr lang="en-US" sz="2000" dirty="0"/>
              <a:t>Rotation in topics: oncology/non-oncology, clinical/early clinical-TS</a:t>
            </a: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/// Bayer 16:9 Template /// September 2018</a:t>
            </a:r>
            <a:endParaRPr lang="en-US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t>4</a:t>
            </a:fld>
            <a:endParaRPr lang="en-US" dirty="0"/>
          </a:p>
        </p:txBody>
      </p:sp>
      <p:pic>
        <p:nvPicPr>
          <p:cNvPr id="2050" name="Picture 2" descr="File:Microsoft Office Teams (2018–present).svg - Wikimedia Commons">
            <a:extLst>
              <a:ext uri="{FF2B5EF4-FFF2-40B4-BE49-F238E27FC236}">
                <a16:creationId xmlns:a16="http://schemas.microsoft.com/office/drawing/2014/main" id="{492C18E0-5883-47D8-8C21-55E4F0D19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4672" y="4365526"/>
            <a:ext cx="2026029" cy="1886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2865B97-99E8-44B4-8C3C-A1F088021E33}"/>
              </a:ext>
            </a:extLst>
          </p:cNvPr>
          <p:cNvGrpSpPr/>
          <p:nvPr/>
        </p:nvGrpSpPr>
        <p:grpSpPr>
          <a:xfrm>
            <a:off x="7853680" y="1264186"/>
            <a:ext cx="3926601" cy="2864014"/>
            <a:chOff x="8659230" y="1151218"/>
            <a:chExt cx="3121051" cy="236040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9D41BF4-F8EB-4980-817C-5F9A2EE9B041}"/>
                </a:ext>
              </a:extLst>
            </p:cNvPr>
            <p:cNvGrpSpPr/>
            <p:nvPr/>
          </p:nvGrpSpPr>
          <p:grpSpPr>
            <a:xfrm>
              <a:off x="8659230" y="1151218"/>
              <a:ext cx="3121051" cy="2360407"/>
              <a:chOff x="3271520" y="1601308"/>
              <a:chExt cx="8508761" cy="5124625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20F693AF-1AFD-423F-9262-6F63D641E0E8}"/>
                  </a:ext>
                </a:extLst>
              </p:cNvPr>
              <p:cNvGrpSpPr/>
              <p:nvPr/>
            </p:nvGrpSpPr>
            <p:grpSpPr>
              <a:xfrm>
                <a:off x="3271520" y="1601308"/>
                <a:ext cx="8508761" cy="5124625"/>
                <a:chOff x="-2262331" y="-1270000"/>
                <a:chExt cx="11338069" cy="6375400"/>
              </a:xfrm>
            </p:grpSpPr>
            <p:pic>
              <p:nvPicPr>
                <p:cNvPr id="2052" name="Picture 4" descr="Simple wall calendar for 2020 on dark background | Premium Vector">
                  <a:extLst>
                    <a:ext uri="{FF2B5EF4-FFF2-40B4-BE49-F238E27FC236}">
                      <a16:creationId xmlns:a16="http://schemas.microsoft.com/office/drawing/2014/main" id="{58A57AFB-3F14-4F7C-B957-3A9C96815C7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262331" y="-1270000"/>
                  <a:ext cx="11338069" cy="63754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C376FCD8-F4A1-4FB2-93D9-B31CB97F266F}"/>
                    </a:ext>
                  </a:extLst>
                </p:cNvPr>
                <p:cNvSpPr/>
                <p:nvPr/>
              </p:nvSpPr>
              <p:spPr bwMode="gray">
                <a:xfrm>
                  <a:off x="1669990" y="4031532"/>
                  <a:ext cx="335280" cy="28956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i="0" u="none" baseline="0" dirty="0">
                    <a:solidFill>
                      <a:srgbClr val="FFFFFF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01BEA805-1774-4C79-8254-5A2185CEA591}"/>
                    </a:ext>
                  </a:extLst>
                </p:cNvPr>
                <p:cNvSpPr/>
                <p:nvPr/>
              </p:nvSpPr>
              <p:spPr bwMode="gray">
                <a:xfrm>
                  <a:off x="3726993" y="4203047"/>
                  <a:ext cx="335280" cy="28956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i="0" u="none" baseline="0" dirty="0">
                    <a:solidFill>
                      <a:srgbClr val="FFFFFF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8AEE79C8-445E-40F4-AAC0-43B0DB0052D4}"/>
                    </a:ext>
                  </a:extLst>
                </p:cNvPr>
                <p:cNvSpPr/>
                <p:nvPr/>
              </p:nvSpPr>
              <p:spPr bwMode="gray">
                <a:xfrm>
                  <a:off x="5783996" y="4049864"/>
                  <a:ext cx="335280" cy="28956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i="0" u="none" baseline="0" dirty="0">
                    <a:solidFill>
                      <a:srgbClr val="FFFFFF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F5DE7E38-1F6F-4A20-88B1-8A1A0984A5ED}"/>
                    </a:ext>
                  </a:extLst>
                </p:cNvPr>
                <p:cNvSpPr/>
                <p:nvPr/>
              </p:nvSpPr>
              <p:spPr bwMode="gray">
                <a:xfrm>
                  <a:off x="7828707" y="4031532"/>
                  <a:ext cx="335280" cy="28956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rtl="0" eaLnBrk="1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800" b="0" i="0" u="none" baseline="0" dirty="0">
                    <a:solidFill>
                      <a:srgbClr val="FFFFFF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AF9BF6A-828E-4E41-98CE-0CE739E1F973}"/>
                  </a:ext>
                </a:extLst>
              </p:cNvPr>
              <p:cNvSpPr/>
              <p:nvPr/>
            </p:nvSpPr>
            <p:spPr bwMode="gray">
              <a:xfrm>
                <a:off x="10863561" y="4522210"/>
                <a:ext cx="251613" cy="23275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800" b="0" i="0" u="none" baseline="0" dirty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2054" name="Picture 6" descr="paradise, exotic, tropical, dusk, vacation, resort, holiday ...">
              <a:extLst>
                <a:ext uri="{FF2B5EF4-FFF2-40B4-BE49-F238E27FC236}">
                  <a16:creationId xmlns:a16="http://schemas.microsoft.com/office/drawing/2014/main" id="{798122D5-D1FF-4F4C-9276-66DD7052E4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7536" y="2972109"/>
              <a:ext cx="373250" cy="373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7013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SESSIONS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quarter" idx="14"/>
          </p:nvPr>
        </p:nvSpPr>
        <p:spPr>
          <a:xfrm>
            <a:off x="981820" y="1717040"/>
            <a:ext cx="10798461" cy="4767710"/>
          </a:xfrm>
        </p:spPr>
        <p:txBody>
          <a:bodyPr/>
          <a:lstStyle/>
          <a:p>
            <a:pPr lvl="1"/>
            <a:r>
              <a:rPr lang="en-US" sz="2400" dirty="0"/>
              <a:t>Interactive sessions with rotating Moderator, Q&amp;A and polls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Diversity with rotating topics</a:t>
            </a:r>
          </a:p>
          <a:p>
            <a:pPr lvl="2"/>
            <a:r>
              <a:rPr lang="en-US" sz="2000" dirty="0"/>
              <a:t>Oncology vs non-oncology</a:t>
            </a:r>
          </a:p>
          <a:p>
            <a:pPr lvl="2"/>
            <a:r>
              <a:rPr lang="en-US" sz="2000" dirty="0"/>
              <a:t>Clinical vs early clinical/translational</a:t>
            </a:r>
          </a:p>
          <a:p>
            <a:pPr lvl="2"/>
            <a:endParaRPr lang="en-US" sz="2000" dirty="0"/>
          </a:p>
          <a:p>
            <a:pPr lvl="1"/>
            <a:r>
              <a:rPr lang="en-US" sz="2400" dirty="0"/>
              <a:t>Fit-for-purpose sessions</a:t>
            </a:r>
          </a:p>
          <a:p>
            <a:pPr lvl="2"/>
            <a:r>
              <a:rPr lang="en-US" sz="2000" dirty="0"/>
              <a:t>Standard session</a:t>
            </a:r>
          </a:p>
          <a:p>
            <a:pPr lvl="2"/>
            <a:r>
              <a:rPr lang="en-US" sz="2000" dirty="0"/>
              <a:t>Panel meeting</a:t>
            </a:r>
          </a:p>
          <a:p>
            <a:pPr lvl="2"/>
            <a:r>
              <a:rPr lang="en-US" sz="2000" dirty="0"/>
              <a:t>Journal club</a:t>
            </a:r>
          </a:p>
          <a:p>
            <a:pPr marL="270000" lvl="2" indent="0">
              <a:buNone/>
            </a:pPr>
            <a:endParaRPr lang="en-US" sz="2000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/// Bayer 16:9 Template /// September 2018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D76EBFC-FA2B-435F-B202-ACBFD7BC58BA}"/>
              </a:ext>
            </a:extLst>
          </p:cNvPr>
          <p:cNvGrpSpPr/>
          <p:nvPr/>
        </p:nvGrpSpPr>
        <p:grpSpPr>
          <a:xfrm>
            <a:off x="6223954" y="2412635"/>
            <a:ext cx="5117186" cy="3496140"/>
            <a:chOff x="6223954" y="2412635"/>
            <a:chExt cx="5117186" cy="3496140"/>
          </a:xfrm>
        </p:grpSpPr>
        <p:pic>
          <p:nvPicPr>
            <p:cNvPr id="3074" name="Picture 2" descr="Publication Cover">
              <a:extLst>
                <a:ext uri="{FF2B5EF4-FFF2-40B4-BE49-F238E27FC236}">
                  <a16:creationId xmlns:a16="http://schemas.microsoft.com/office/drawing/2014/main" id="{50A23A27-F7D4-4691-AE60-17FD40A980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538219">
              <a:off x="6601825" y="2993880"/>
              <a:ext cx="2229440" cy="2985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7548DAA-6F40-4E27-8ECC-F33B7139F0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740266">
              <a:off x="7259409" y="2516557"/>
              <a:ext cx="2179070" cy="2971459"/>
            </a:xfrm>
            <a:prstGeom prst="rect">
              <a:avLst/>
            </a:prstGeom>
          </p:spPr>
        </p:pic>
        <p:pic>
          <p:nvPicPr>
            <p:cNvPr id="3078" name="Picture 6" descr="Radiology cover">
              <a:extLst>
                <a:ext uri="{FF2B5EF4-FFF2-40B4-BE49-F238E27FC236}">
                  <a16:creationId xmlns:a16="http://schemas.microsoft.com/office/drawing/2014/main" id="{4E306FA6-B884-42EA-8FAF-4CA36F9477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4129">
              <a:off x="8220029" y="2412635"/>
              <a:ext cx="2265826" cy="2986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Current Issue Cover">
              <a:extLst>
                <a:ext uri="{FF2B5EF4-FFF2-40B4-BE49-F238E27FC236}">
                  <a16:creationId xmlns:a16="http://schemas.microsoft.com/office/drawing/2014/main" id="{696D2A32-39FD-41CF-B55E-26590AE00F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17359">
              <a:off x="9075314" y="2921241"/>
              <a:ext cx="2265826" cy="2987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13189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21" y="457200"/>
            <a:ext cx="1476899" cy="5506720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wordArtVert" anchor="ctr"/>
          <a:lstStyle/>
          <a:p>
            <a:pPr algn="ctr"/>
            <a:r>
              <a:rPr lang="en-US" sz="3200" b="1" dirty="0"/>
              <a:t>STRATEGIC VISION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quarter" idx="14"/>
          </p:nvPr>
        </p:nvSpPr>
        <p:spPr>
          <a:xfrm>
            <a:off x="3238311" y="379665"/>
            <a:ext cx="8466009" cy="6098670"/>
          </a:xfrm>
        </p:spPr>
        <p:txBody>
          <a:bodyPr/>
          <a:lstStyle/>
          <a:p>
            <a:pPr lvl="1"/>
            <a:r>
              <a:rPr lang="en-US" sz="2400" b="1" dirty="0"/>
              <a:t>Engaging the PINTAD multidisciplinary community</a:t>
            </a:r>
          </a:p>
          <a:p>
            <a:pPr lvl="2"/>
            <a:r>
              <a:rPr lang="en-US" sz="2000" dirty="0"/>
              <a:t>general PINTAD audience</a:t>
            </a:r>
          </a:p>
          <a:p>
            <a:pPr lvl="2"/>
            <a:r>
              <a:rPr lang="en-US" sz="2000" dirty="0"/>
              <a:t>Academia and Industry </a:t>
            </a:r>
          </a:p>
          <a:p>
            <a:pPr lvl="2"/>
            <a:r>
              <a:rPr lang="en-US" sz="2000" dirty="0"/>
              <a:t>Imaging and Clinical</a:t>
            </a:r>
          </a:p>
          <a:p>
            <a:pPr lvl="2"/>
            <a:r>
              <a:rPr lang="en-US" sz="2000" dirty="0"/>
              <a:t>Regulators (diagnostics and therapeutics)</a:t>
            </a:r>
          </a:p>
          <a:p>
            <a:pPr lvl="3"/>
            <a:r>
              <a:rPr lang="en-US" dirty="0"/>
              <a:t>annual global regulatory PINTAD meeting (EU and NA)</a:t>
            </a:r>
          </a:p>
          <a:p>
            <a:pPr lvl="3"/>
            <a:endParaRPr lang="en-US" sz="800" dirty="0"/>
          </a:p>
          <a:p>
            <a:pPr lvl="1"/>
            <a:r>
              <a:rPr lang="en-US" sz="2400" b="1" dirty="0"/>
              <a:t>Communicating the PINTAD</a:t>
            </a:r>
          </a:p>
          <a:p>
            <a:pPr lvl="2"/>
            <a:r>
              <a:rPr lang="en-US" sz="2000" dirty="0"/>
              <a:t>Presence on LinkedIn</a:t>
            </a:r>
          </a:p>
          <a:p>
            <a:pPr lvl="2"/>
            <a:r>
              <a:rPr lang="en-US" sz="2000" dirty="0"/>
              <a:t>Publication strategy*</a:t>
            </a:r>
          </a:p>
          <a:p>
            <a:pPr lvl="2"/>
            <a:endParaRPr lang="en-US" sz="800" dirty="0"/>
          </a:p>
          <a:p>
            <a:pPr lvl="1"/>
            <a:r>
              <a:rPr lang="en-US" sz="2400" b="1" dirty="0"/>
              <a:t>Enhancing the PINTAD</a:t>
            </a:r>
          </a:p>
          <a:p>
            <a:pPr lvl="2"/>
            <a:r>
              <a:rPr lang="en-US" sz="2000" dirty="0"/>
              <a:t>Working groups strategy*</a:t>
            </a:r>
          </a:p>
          <a:p>
            <a:pPr lvl="2"/>
            <a:r>
              <a:rPr lang="en-US" sz="2000" dirty="0"/>
              <a:t>Platform for dialogue and consensus among regulatory, industry, academia/IWG</a:t>
            </a:r>
          </a:p>
          <a:p>
            <a:pPr lvl="2"/>
            <a:endParaRPr lang="en-US" sz="2400" dirty="0"/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/// Bayer 16:9 Template /// September 2018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4BB249B-0FAE-4B66-A968-0EB169F0EEFC}"/>
              </a:ext>
            </a:extLst>
          </p:cNvPr>
          <p:cNvSpPr/>
          <p:nvPr/>
        </p:nvSpPr>
        <p:spPr bwMode="gray">
          <a:xfrm>
            <a:off x="2997200" y="312259"/>
            <a:ext cx="8817810" cy="2674854"/>
          </a:xfrm>
          <a:prstGeom prst="roundRect">
            <a:avLst/>
          </a:prstGeom>
          <a:noFill/>
          <a:ln w="762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0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7585DAD-2340-4BA0-B53A-409B4F715760}"/>
              </a:ext>
            </a:extLst>
          </p:cNvPr>
          <p:cNvSpPr/>
          <p:nvPr/>
        </p:nvSpPr>
        <p:spPr bwMode="gray">
          <a:xfrm>
            <a:off x="2997200" y="4700664"/>
            <a:ext cx="8817811" cy="1663001"/>
          </a:xfrm>
          <a:prstGeom prst="roundRect">
            <a:avLst/>
          </a:prstGeom>
          <a:noFill/>
          <a:ln w="762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0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619D92C-258F-4837-B011-787962DFC77E}"/>
              </a:ext>
            </a:extLst>
          </p:cNvPr>
          <p:cNvSpPr/>
          <p:nvPr/>
        </p:nvSpPr>
        <p:spPr bwMode="gray">
          <a:xfrm>
            <a:off x="2997200" y="3145807"/>
            <a:ext cx="8817810" cy="1396163"/>
          </a:xfrm>
          <a:prstGeom prst="roundRect">
            <a:avLst/>
          </a:prstGeom>
          <a:noFill/>
          <a:ln w="762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b="0" i="0" u="none" baseline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B8631C-075C-4DE2-95DE-C0996387A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782" y="3515322"/>
            <a:ext cx="965533" cy="47472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AAA6D3B-C4BC-459C-95E5-7817D094F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3860" y="3194086"/>
            <a:ext cx="2574732" cy="13012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8171BA4-FCAE-4BE7-B27E-E3FDEF4D6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0088" y="4011993"/>
            <a:ext cx="935171" cy="43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601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672" y="244000"/>
            <a:ext cx="5113385" cy="98646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/>
              <a:t>SUBGROUP STRATEGY</a:t>
            </a: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/// Bayer 16:9 Template /// September 2018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t>7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lvl="1"/>
            <a:endParaRPr lang="en-US" sz="2400" dirty="0"/>
          </a:p>
          <a:p>
            <a:pPr lvl="2"/>
            <a:endParaRPr lang="en-US" sz="2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049704-8BEB-412D-B834-487D1E2256B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74672" y="1468280"/>
            <a:ext cx="5120534" cy="501647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1"/>
            <a:r>
              <a:rPr lang="en-US" sz="2400" dirty="0">
                <a:solidFill>
                  <a:srgbClr val="10384F"/>
                </a:solidFill>
              </a:rPr>
              <a:t>For selected topics with more impact on the scientific community</a:t>
            </a:r>
          </a:p>
          <a:p>
            <a:pPr lvl="2"/>
            <a:r>
              <a:rPr lang="en-US" sz="2000" dirty="0">
                <a:solidFill>
                  <a:srgbClr val="10384F"/>
                </a:solidFill>
              </a:rPr>
              <a:t>Large and complementary representation within the PINTAD</a:t>
            </a:r>
          </a:p>
          <a:p>
            <a:pPr lvl="2"/>
            <a:r>
              <a:rPr lang="en-US" sz="2000" dirty="0">
                <a:solidFill>
                  <a:srgbClr val="10384F"/>
                </a:solidFill>
              </a:rPr>
              <a:t>Standardization of new response criteria</a:t>
            </a:r>
          </a:p>
          <a:p>
            <a:pPr lvl="2"/>
            <a:r>
              <a:rPr lang="en-US" sz="2000" dirty="0">
                <a:solidFill>
                  <a:srgbClr val="10384F"/>
                </a:solidFill>
              </a:rPr>
              <a:t>Feedback on regulatory topics</a:t>
            </a:r>
          </a:p>
          <a:p>
            <a:pPr lvl="1"/>
            <a:r>
              <a:rPr lang="en-US" sz="2400" dirty="0">
                <a:solidFill>
                  <a:srgbClr val="10384F"/>
                </a:solidFill>
              </a:rPr>
              <a:t>Follow the model of the PROLOG</a:t>
            </a:r>
          </a:p>
          <a:p>
            <a:pPr lvl="2"/>
            <a:r>
              <a:rPr lang="en-US" sz="2000" dirty="0">
                <a:solidFill>
                  <a:srgbClr val="10384F"/>
                </a:solidFill>
              </a:rPr>
              <a:t>SC and 4 TF (working groups)</a:t>
            </a:r>
          </a:p>
          <a:p>
            <a:pPr lvl="2"/>
            <a:r>
              <a:rPr lang="en-US" sz="2000" dirty="0">
                <a:solidFill>
                  <a:srgbClr val="10384F"/>
                </a:solidFill>
              </a:rPr>
              <a:t>Update about PROLOG</a:t>
            </a:r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69B69A8-D599-49FE-B88D-719FF4BEA01E}"/>
              </a:ext>
            </a:extLst>
          </p:cNvPr>
          <p:cNvSpPr txBox="1">
            <a:spLocks/>
          </p:cNvSpPr>
          <p:nvPr/>
        </p:nvSpPr>
        <p:spPr bwMode="gray">
          <a:xfrm>
            <a:off x="6559603" y="244000"/>
            <a:ext cx="5219999" cy="100751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PUBLICATION STRATEGY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FDCAD33F-67A0-4EA5-8702-650EBB3E62FC}"/>
              </a:ext>
            </a:extLst>
          </p:cNvPr>
          <p:cNvSpPr txBox="1">
            <a:spLocks/>
          </p:cNvSpPr>
          <p:nvPr/>
        </p:nvSpPr>
        <p:spPr bwMode="gray">
          <a:xfrm>
            <a:off x="6559603" y="1468280"/>
            <a:ext cx="5219999" cy="501647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7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3"/>
              </a:buBlip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4"/>
              </a:buBlip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1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5"/>
              </a:buBlip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6"/>
              </a:buBlip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270000" algn="l" defTabSz="914400" rtl="0" eaLnBrk="1" latinLnBrk="0" hangingPunct="1">
              <a:spcBef>
                <a:spcPts val="300"/>
              </a:spcBef>
              <a:spcAft>
                <a:spcPts val="600"/>
              </a:spcAft>
              <a:buFontTx/>
              <a:buBlip>
                <a:blip r:embed="rId6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>
                <a:solidFill>
                  <a:srgbClr val="10384F"/>
                </a:solidFill>
              </a:rPr>
              <a:t>Creating a bank of publication on behalf of the PINTAD network</a:t>
            </a:r>
          </a:p>
          <a:p>
            <a:pPr lvl="2"/>
            <a:r>
              <a:rPr lang="en-US" sz="2400" dirty="0">
                <a:solidFill>
                  <a:srgbClr val="10384F"/>
                </a:solidFill>
              </a:rPr>
              <a:t>Paper on reads variability submitted Q3 2020</a:t>
            </a:r>
          </a:p>
          <a:p>
            <a:pPr lvl="2"/>
            <a:r>
              <a:rPr lang="en-US" sz="2400" dirty="0">
                <a:solidFill>
                  <a:srgbClr val="10384F"/>
                </a:solidFill>
              </a:rPr>
              <a:t>Paper on Lugano from PROLOG scheduled Q4 2020 </a:t>
            </a:r>
          </a:p>
          <a:p>
            <a:pPr lvl="2"/>
            <a:r>
              <a:rPr lang="en-US" sz="2400" dirty="0">
                <a:solidFill>
                  <a:srgbClr val="10384F"/>
                </a:solidFill>
              </a:rPr>
              <a:t>Publication from subgroups, consensus, recommendations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28195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quarter" idx="14"/>
          </p:nvPr>
        </p:nvSpPr>
        <p:spPr>
          <a:xfrm>
            <a:off x="274810" y="1527143"/>
            <a:ext cx="5569809" cy="249339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lvl="1" indent="0" algn="ctr">
              <a:buNone/>
            </a:pPr>
            <a:r>
              <a:rPr lang="en-US" sz="2000" b="1" dirty="0"/>
              <a:t>Response Criteria</a:t>
            </a:r>
          </a:p>
          <a:p>
            <a:pPr marL="0" lvl="1" indent="0" algn="ctr">
              <a:buNone/>
            </a:pPr>
            <a:r>
              <a:rPr lang="en-US" dirty="0"/>
              <a:t>IT-RECIST </a:t>
            </a:r>
          </a:p>
          <a:p>
            <a:pPr marL="0" lvl="1" indent="0" algn="ctr">
              <a:buNone/>
            </a:pPr>
            <a:r>
              <a:rPr lang="en-US" dirty="0" err="1"/>
              <a:t>iRECIST</a:t>
            </a:r>
            <a:r>
              <a:rPr lang="en-US" dirty="0"/>
              <a:t>* </a:t>
            </a:r>
          </a:p>
          <a:p>
            <a:pPr marL="0" lvl="1" indent="0" algn="ctr">
              <a:buNone/>
            </a:pPr>
            <a:r>
              <a:rPr lang="en-US" dirty="0"/>
              <a:t>RECIL*</a:t>
            </a:r>
          </a:p>
          <a:p>
            <a:pPr marL="0" lvl="1" indent="0" algn="ctr">
              <a:buNone/>
            </a:pPr>
            <a:r>
              <a:rPr lang="en-US" dirty="0"/>
              <a:t>Beyond RECIST1.1: CNS efficacy (RECIST and RANO BM), pediatric assessments </a:t>
            </a: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/// Bayer 16:9 Template /// September 2018</a:t>
            </a:r>
            <a:endParaRPr lang="en-US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CB23F20-8F15-4981-8F72-D2DD0DEFD437}"/>
              </a:ext>
            </a:extLst>
          </p:cNvPr>
          <p:cNvSpPr/>
          <p:nvPr/>
        </p:nvSpPr>
        <p:spPr bwMode="gray">
          <a:xfrm>
            <a:off x="6532773" y="1527142"/>
            <a:ext cx="5099901" cy="1105533"/>
          </a:xfrm>
          <a:prstGeom prst="round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AI in clinical trials and impact on imaging</a:t>
            </a:r>
          </a:p>
          <a:p>
            <a:pPr algn="ctr"/>
            <a:r>
              <a:rPr lang="en-US" dirty="0"/>
              <a:t>Acquisition, reads, data management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AC97E8-A580-471B-BFFA-A991BAE42F6B}"/>
              </a:ext>
            </a:extLst>
          </p:cNvPr>
          <p:cNvSpPr/>
          <p:nvPr/>
        </p:nvSpPr>
        <p:spPr bwMode="gray">
          <a:xfrm>
            <a:off x="6532772" y="2929707"/>
            <a:ext cx="5099901" cy="109378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Impact of COVID19/pandemic situation on imaging for clinical trials</a:t>
            </a:r>
          </a:p>
          <a:p>
            <a:pPr algn="ctr"/>
            <a:r>
              <a:rPr lang="en-US" dirty="0"/>
              <a:t>Decentralized trials / patient centered trials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2AFC258-C10E-48B4-9757-023A6500426E}"/>
              </a:ext>
            </a:extLst>
          </p:cNvPr>
          <p:cNvSpPr/>
          <p:nvPr/>
        </p:nvSpPr>
        <p:spPr bwMode="gray">
          <a:xfrm>
            <a:off x="274807" y="4276045"/>
            <a:ext cx="5569809" cy="732601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Theragnostics</a:t>
            </a:r>
            <a:endParaRPr lang="en-US" sz="2000" b="1" dirty="0"/>
          </a:p>
          <a:p>
            <a:pPr algn="ctr"/>
            <a:r>
              <a:rPr lang="en-US" dirty="0"/>
              <a:t>Radionuclide therapy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0492A2E-3F01-470A-8C78-CAF16299E0C4}"/>
              </a:ext>
            </a:extLst>
          </p:cNvPr>
          <p:cNvSpPr/>
          <p:nvPr/>
        </p:nvSpPr>
        <p:spPr bwMode="gray">
          <a:xfrm>
            <a:off x="274808" y="5355078"/>
            <a:ext cx="5569809" cy="100520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2000" b="1" dirty="0"/>
              <a:t>imaging biomarkers – molecular imaging companion diagnostics</a:t>
            </a:r>
          </a:p>
          <a:p>
            <a:pPr lvl="1" algn="ctr"/>
            <a:r>
              <a:rPr lang="en-US" dirty="0"/>
              <a:t>Translational imaging – targeted therapy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0B86224-FB8D-420D-A942-FF63497A86CD}"/>
              </a:ext>
            </a:extLst>
          </p:cNvPr>
          <p:cNvSpPr/>
          <p:nvPr/>
        </p:nvSpPr>
        <p:spPr bwMode="gray">
          <a:xfrm>
            <a:off x="6532770" y="4320523"/>
            <a:ext cx="5099901" cy="871888"/>
          </a:xfrm>
          <a:prstGeom prst="roundRect">
            <a:avLst/>
          </a:prstGeom>
          <a:solidFill>
            <a:schemeClr val="accent3">
              <a:lumMod val="50000"/>
              <a:lumOff val="50000"/>
            </a:schemeClr>
          </a:solidFill>
          <a:ln>
            <a:solidFill>
              <a:schemeClr val="accent3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Non-oncologic topics</a:t>
            </a:r>
          </a:p>
          <a:p>
            <a:pPr algn="ctr"/>
            <a:r>
              <a:rPr lang="en-US" dirty="0"/>
              <a:t>MSK, MS…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4210EF8-EB2D-4901-88FE-E23659CC1C1B}"/>
              </a:ext>
            </a:extLst>
          </p:cNvPr>
          <p:cNvSpPr/>
          <p:nvPr/>
        </p:nvSpPr>
        <p:spPr bwMode="gray">
          <a:xfrm>
            <a:off x="6532771" y="5503388"/>
            <a:ext cx="5099901" cy="871888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Regulatory meetings</a:t>
            </a:r>
            <a:endParaRPr lang="en-US" dirty="0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3FC0C497-4515-4A0A-8348-31AFBB1AE796}"/>
              </a:ext>
            </a:extLst>
          </p:cNvPr>
          <p:cNvSpPr/>
          <p:nvPr/>
        </p:nvSpPr>
        <p:spPr bwMode="gray">
          <a:xfrm>
            <a:off x="1668544" y="261120"/>
            <a:ext cx="9059158" cy="927031"/>
          </a:xfrm>
          <a:prstGeom prst="parallelogram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Topics for PINTAD sessions</a:t>
            </a:r>
          </a:p>
        </p:txBody>
      </p:sp>
    </p:spTree>
    <p:extLst>
      <p:ext uri="{BB962C8B-B14F-4D97-AF65-F5344CB8AC3E}">
        <p14:creationId xmlns:p14="http://schemas.microsoft.com/office/powerpoint/2010/main" val="26903258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7" grpId="0" animBg="1"/>
      <p:bldP spid="10" grpId="0" animBg="1"/>
      <p:bldP spid="11" grpId="0" animBg="1"/>
      <p:bldP spid="12" grpId="0" animBg="1"/>
      <p:bldP spid="8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Untertitel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On behalf of the new PINTAD team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Thank you!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5470" y="4602479"/>
            <a:ext cx="4529202" cy="953031"/>
          </a:xfrm>
        </p:spPr>
        <p:txBody>
          <a:bodyPr/>
          <a:lstStyle/>
          <a:p>
            <a:r>
              <a:rPr lang="en-US" dirty="0"/>
              <a:t>fabien.ricard@bayer.com</a:t>
            </a:r>
          </a:p>
          <a:p>
            <a:r>
              <a:rPr lang="en-US" dirty="0"/>
              <a:t>brenda.kurland@ert.com</a:t>
            </a:r>
          </a:p>
          <a:p>
            <a:r>
              <a:rPr lang="en-US" dirty="0"/>
              <a:t>jcgillis@merigoldcommunications.com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7" r="25007"/>
          <a:stretch>
            <a:fillRect/>
          </a:stretch>
        </p:blipFill>
        <p:spPr/>
      </p:pic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/// Bayer 16:9 Template /// September 2018</a:t>
            </a:r>
            <a:endParaRPr lang="en-US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57148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FALLBACK_LAYOUT" val="11"/>
  <p:tag name="MIO_SHOW_DATE" val="True"/>
  <p:tag name="MIO_SHOW_FOOTER" val="True"/>
  <p:tag name="MIO_SHOW_PAGENUMBER" val="True"/>
  <p:tag name="MIO_AVOID_BLANK_LAYOUT" val="True"/>
  <p:tag name="MIO_CD_LAYOUT_VALID_AREA" val="False"/>
  <p:tag name="MIO_NUMBER_OF_VALID_LAYOUTS" val="16"/>
  <p:tag name="MIO_HDS" val="True"/>
  <p:tag name="MIO_SKIPVERSION" val="01.01.0001 00:00:00"/>
  <p:tag name="MIO_EKGUID" val="106612b7-7cda-4c66-a943-3c88b56a92d2"/>
  <p:tag name="MIO_UPDATE" val="True"/>
  <p:tag name="MIO_VERSION" val="05.09.2018 15:12:17"/>
  <p:tag name="MIO_DBID" val="8E7267AE-489F-4B02-8040-8A98451BF141"/>
  <p:tag name="MIO_LASTDOWNLOADED" val="25.09.2018 11:11:43"/>
  <p:tag name="MIO_OBJECTNAME" val="Master Bayer AG 16:9 pre final"/>
  <p:tag name="MIO_CDID" val="cd9a71c7-8ed9-41a1-8303-1a6d1985851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heme/theme1.xml><?xml version="1.0" encoding="utf-8"?>
<a:theme xmlns:a="http://schemas.openxmlformats.org/drawingml/2006/main" name="1_PR_BAG_PPT-master_16-9">
  <a:themeElements>
    <a:clrScheme name="Bayer 2017">
      <a:dk1>
        <a:srgbClr val="000000"/>
      </a:dk1>
      <a:lt1>
        <a:srgbClr val="FFFFFF"/>
      </a:lt1>
      <a:dk2>
        <a:srgbClr val="FF3162"/>
      </a:dk2>
      <a:lt2>
        <a:srgbClr val="624963"/>
      </a:lt2>
      <a:accent1>
        <a:srgbClr val="10384F"/>
      </a:accent1>
      <a:accent2>
        <a:srgbClr val="00BCFF"/>
      </a:accent2>
      <a:accent3>
        <a:srgbClr val="004422"/>
      </a:accent3>
      <a:accent4>
        <a:srgbClr val="89D329"/>
      </a:accent4>
      <a:accent5>
        <a:srgbClr val="443247"/>
      </a:accent5>
      <a:accent6>
        <a:srgbClr val="D30F4B"/>
      </a:accent6>
      <a:hlink>
        <a:srgbClr val="00BCFF"/>
      </a:hlink>
      <a:folHlink>
        <a:srgbClr val="89D329"/>
      </a:folHlink>
    </a:clrScheme>
    <a:fontScheme name="Arial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ln>
          <a:noFill/>
        </a:ln>
      </a:spPr>
      <a:bodyPr rtlCol="0" anchor="ctr"/>
      <a:lstStyle>
        <a:defPPr algn="ctr" rtl="0" eaLnBrk="1" fontAlgn="auto" hangingPunct="1">
          <a:lnSpc>
            <a:spcPct val="100000"/>
          </a:lnSpc>
          <a:spcBef>
            <a:spcPts val="0"/>
          </a:spcBef>
          <a:spcAft>
            <a:spcPts val="0"/>
          </a:spcAft>
          <a:defRPr sz="1800" b="0" i="0" u="none" baseline="0" dirty="0" smtClean="0">
            <a:solidFill>
              <a:srgbClr val="FFFFFF"/>
            </a:solidFill>
            <a:latin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vert="horz" wrap="square" lIns="0" tIns="0" rIns="0" bIns="0" rtlCol="0">
        <a:noAutofit/>
      </a:bodyPr>
      <a:lstStyle>
        <a:defPPr algn="l" rtl="0" eaLnBrk="1" fontAlgn="auto" hangingPunct="1">
          <a:lnSpc>
            <a:spcPct val="100000"/>
          </a:lnSpc>
          <a:spcBef>
            <a:spcPts val="0"/>
          </a:spcBef>
          <a:spcAft>
            <a:spcPts val="0"/>
          </a:spcAft>
          <a:defRPr sz="1800" b="0" i="0" u="none" baseline="0" dirty="0" smtClean="0">
            <a:solidFill>
              <a:srgbClr val="000000"/>
            </a:solidFill>
            <a:latin typeface="Arial" panose="020B0604020202020204" pitchFamily="34" charset="0"/>
          </a:defRPr>
        </a:defPPr>
      </a:lstStyle>
    </a:txDef>
  </a:objectDefaults>
  <a:extraClrSchemeLst/>
  <a:custClrLst>
    <a:custClr name="Raspberry">
      <a:srgbClr val="D30F4B"/>
    </a:custClr>
    <a:custClr name="Fuchsia">
      <a:srgbClr val="FF3162"/>
    </a:custClr>
    <a:custClr name="DarkPurple">
      <a:srgbClr val="443247"/>
    </a:custClr>
    <a:custClr name="MidPurple">
      <a:srgbClr val="624963"/>
    </a:custClr>
    <a:custClr name="DarkBlue">
      <a:srgbClr val="10384F"/>
    </a:custClr>
    <a:custClr name="MidBlue">
      <a:srgbClr val="00617F"/>
    </a:custClr>
    <a:custClr name="Blue">
      <a:srgbClr val="0091DF"/>
    </a:custClr>
    <a:custClr name="BrightBlue">
      <a:srgbClr val="00BCFF"/>
    </a:custClr>
    <a:custClr name="DarkGreen">
      <a:srgbClr val="004422"/>
    </a:custClr>
    <a:custClr name="MidGreen">
      <a:srgbClr val="2B6636"/>
    </a:custClr>
    <a:custClr name="Green">
      <a:srgbClr val="66B512"/>
    </a:custClr>
    <a:custClr name="BrightGreen">
      <a:srgbClr val="89D329"/>
    </a:custClr>
    <a:custClr name="TrafficLightRed">
      <a:srgbClr val="CC0000"/>
    </a:custClr>
    <a:custClr name="TrafficLightYellow">
      <a:srgbClr val="FFCC00"/>
    </a:custClr>
    <a:custClr name="TrafficLightGreen">
      <a:srgbClr val="66B512"/>
    </a:custClr>
  </a:custClrLst>
  <a:extLst>
    <a:ext uri="{05A4C25C-085E-4340-85A3-A5531E510DB2}">
      <thm15:themeFamily xmlns:thm15="http://schemas.microsoft.com/office/thememl/2012/main" name="Präsentation2" id="{9F44F183-6967-4C37-BC3A-F846C6343AA8}" vid="{2CD6D4D1-CF9C-4B16-993C-2A26F7415D1B}"/>
    </a:ext>
  </a:extLst>
</a:theme>
</file>

<file path=ppt/theme/theme2.xml><?xml version="1.0" encoding="utf-8"?>
<a:theme xmlns:a="http://schemas.openxmlformats.org/drawingml/2006/main" name="Office Theme">
  <a:themeElements>
    <a:clrScheme name="Bayer 2017">
      <a:dk1>
        <a:srgbClr val="000000"/>
      </a:dk1>
      <a:lt1>
        <a:srgbClr val="FFFFFF"/>
      </a:lt1>
      <a:dk2>
        <a:srgbClr val="FF3162"/>
      </a:dk2>
      <a:lt2>
        <a:srgbClr val="624963"/>
      </a:lt2>
      <a:accent1>
        <a:srgbClr val="10384F"/>
      </a:accent1>
      <a:accent2>
        <a:srgbClr val="00BCFF"/>
      </a:accent2>
      <a:accent3>
        <a:srgbClr val="004422"/>
      </a:accent3>
      <a:accent4>
        <a:srgbClr val="89D329"/>
      </a:accent4>
      <a:accent5>
        <a:srgbClr val="443247"/>
      </a:accent5>
      <a:accent6>
        <a:srgbClr val="D30F4B"/>
      </a:accent6>
      <a:hlink>
        <a:srgbClr val="00BCFF"/>
      </a:hlink>
      <a:folHlink>
        <a:srgbClr val="89D329"/>
      </a:folHlink>
    </a:clrScheme>
    <a:fontScheme name="Arial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yer 2017">
      <a:dk1>
        <a:srgbClr val="000000"/>
      </a:dk1>
      <a:lt1>
        <a:srgbClr val="FFFFFF"/>
      </a:lt1>
      <a:dk2>
        <a:srgbClr val="FF3162"/>
      </a:dk2>
      <a:lt2>
        <a:srgbClr val="624963"/>
      </a:lt2>
      <a:accent1>
        <a:srgbClr val="10384F"/>
      </a:accent1>
      <a:accent2>
        <a:srgbClr val="00BCFF"/>
      </a:accent2>
      <a:accent3>
        <a:srgbClr val="004422"/>
      </a:accent3>
      <a:accent4>
        <a:srgbClr val="89D329"/>
      </a:accent4>
      <a:accent5>
        <a:srgbClr val="443247"/>
      </a:accent5>
      <a:accent6>
        <a:srgbClr val="D30F4B"/>
      </a:accent6>
      <a:hlink>
        <a:srgbClr val="00BCFF"/>
      </a:hlink>
      <a:folHlink>
        <a:srgbClr val="89D329"/>
      </a:folHlink>
    </a:clrScheme>
    <a:fontScheme name="Arial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1D3C1A01ABC247B7F4F98DF7CAC607" ma:contentTypeVersion="12" ma:contentTypeDescription="Create a new document." ma:contentTypeScope="" ma:versionID="ffc06ff9a855d9725decd57c59b8b579">
  <xsd:schema xmlns:xsd="http://www.w3.org/2001/XMLSchema" xmlns:xs="http://www.w3.org/2001/XMLSchema" xmlns:p="http://schemas.microsoft.com/office/2006/metadata/properties" xmlns:ns3="66fca7a2-4bc7-4a68-9245-d593543b73ee" xmlns:ns4="3dddaa06-c922-4949-ac4a-0409a5011d71" targetNamespace="http://schemas.microsoft.com/office/2006/metadata/properties" ma:root="true" ma:fieldsID="a71e7e557b409a8e143abf75e8a78efe" ns3:_="" ns4:_="">
    <xsd:import namespace="66fca7a2-4bc7-4a68-9245-d593543b73ee"/>
    <xsd:import namespace="3dddaa06-c922-4949-ac4a-0409a5011d7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ca7a2-4bc7-4a68-9245-d593543b73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daa06-c922-4949-ac4a-0409a5011d7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B2AE49-94B4-4753-B21C-84E7C0EB02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AB3A52-4BEF-4662-991F-352B2BD3BB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fca7a2-4bc7-4a68-9245-d593543b73ee"/>
    <ds:schemaRef ds:uri="3dddaa06-c922-4949-ac4a-0409a5011d7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AE35102-5883-4792-9EC4-95F148E1714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PR_BAG_PPT-master_16-9_2018-09-25 (1)</Template>
  <TotalTime>1965</TotalTime>
  <Words>625</Words>
  <Application>Microsoft Office PowerPoint</Application>
  <PresentationFormat>Custom</PresentationFormat>
  <Paragraphs>193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1_PR_BAG_PPT-master_16-9</vt:lpstr>
      <vt:lpstr>PINTAD</vt:lpstr>
      <vt:lpstr>New PINTAD management Team</vt:lpstr>
      <vt:lpstr>New PINTAD multidisciplinary management Team</vt:lpstr>
      <vt:lpstr>OPERATIONS</vt:lpstr>
      <vt:lpstr>SESSIONS FORMAT</vt:lpstr>
      <vt:lpstr>STRATEGIC VISION</vt:lpstr>
      <vt:lpstr>SUBGROUP STRATEGY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</dc:title>
  <dc:creator>Fabien Ricard</dc:creator>
  <cp:lastModifiedBy>Fabien Ricard</cp:lastModifiedBy>
  <cp:revision>9</cp:revision>
  <cp:lastPrinted>2017-10-23T10:44:12Z</cp:lastPrinted>
  <dcterms:created xsi:type="dcterms:W3CDTF">2020-04-16T11:54:49Z</dcterms:created>
  <dcterms:modified xsi:type="dcterms:W3CDTF">2020-07-31T12:55:51Z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LabelPos">
    <vt:lpwstr>836;514;810;514;854;514</vt:lpwstr>
  </property>
  <property fmtid="{D5CDD505-2E9C-101B-9397-08002B2CF9AE}" pid="3" name="MSIP_Label_2c76c141-ac86-40e5-abf2-c6f60e474cee_Enabled">
    <vt:lpwstr>True</vt:lpwstr>
  </property>
  <property fmtid="{D5CDD505-2E9C-101B-9397-08002B2CF9AE}" pid="4" name="MSIP_Label_2c76c141-ac86-40e5-abf2-c6f60e474cee_SiteId">
    <vt:lpwstr>fcb2b37b-5da0-466b-9b83-0014b67a7c78</vt:lpwstr>
  </property>
  <property fmtid="{D5CDD505-2E9C-101B-9397-08002B2CF9AE}" pid="5" name="MSIP_Label_2c76c141-ac86-40e5-abf2-c6f60e474cee_Owner">
    <vt:lpwstr>fabien.ricard@bayer.com</vt:lpwstr>
  </property>
  <property fmtid="{D5CDD505-2E9C-101B-9397-08002B2CF9AE}" pid="6" name="MSIP_Label_2c76c141-ac86-40e5-abf2-c6f60e474cee_SetDate">
    <vt:lpwstr>2020-04-16T11:58:53.4500703Z</vt:lpwstr>
  </property>
  <property fmtid="{D5CDD505-2E9C-101B-9397-08002B2CF9AE}" pid="7" name="MSIP_Label_2c76c141-ac86-40e5-abf2-c6f60e474cee_Name">
    <vt:lpwstr>RESTRICTED</vt:lpwstr>
  </property>
  <property fmtid="{D5CDD505-2E9C-101B-9397-08002B2CF9AE}" pid="8" name="MSIP_Label_2c76c141-ac86-40e5-abf2-c6f60e474cee_Application">
    <vt:lpwstr>Microsoft Azure Information Protection</vt:lpwstr>
  </property>
  <property fmtid="{D5CDD505-2E9C-101B-9397-08002B2CF9AE}" pid="9" name="MSIP_Label_2c76c141-ac86-40e5-abf2-c6f60e474cee_Extended_MSFT_Method">
    <vt:lpwstr>Automatic</vt:lpwstr>
  </property>
  <property fmtid="{D5CDD505-2E9C-101B-9397-08002B2CF9AE}" pid="10" name="Sensitivity">
    <vt:lpwstr>RESTRICTED</vt:lpwstr>
  </property>
  <property fmtid="{D5CDD505-2E9C-101B-9397-08002B2CF9AE}" pid="11" name="ContentTypeId">
    <vt:lpwstr>0x010100B41D3C1A01ABC247B7F4F98DF7CAC607</vt:lpwstr>
  </property>
</Properties>
</file>