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4"/>
  </p:sldMasterIdLst>
  <p:notesMasterIdLst>
    <p:notesMasterId r:id="rId9"/>
  </p:notesMasterIdLst>
  <p:sldIdLst>
    <p:sldId id="270" r:id="rId5"/>
    <p:sldId id="996" r:id="rId6"/>
    <p:sldId id="997" r:id="rId7"/>
    <p:sldId id="317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F5"/>
    <a:srgbClr val="004479"/>
    <a:srgbClr val="FD9209"/>
    <a:srgbClr val="D2E9F5"/>
    <a:srgbClr val="FF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8" y="66"/>
      </p:cViewPr>
      <p:guideLst>
        <p:guide orient="horz" pos="372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8549-5027-4BDF-A710-E2BBB764C22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92048-0511-4D37-A8BA-48BA8D017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4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MBRA_ppt-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Picture 3" descr="AMBRA_ppt-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0" y="2"/>
            <a:ext cx="12188952" cy="2150871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46957" h="2150871">
                <a:moveTo>
                  <a:pt x="0" y="0"/>
                </a:moveTo>
                <a:lnTo>
                  <a:pt x="12546957" y="0"/>
                </a:lnTo>
                <a:lnTo>
                  <a:pt x="12543240" y="869761"/>
                </a:lnTo>
                <a:lnTo>
                  <a:pt x="9239104" y="869763"/>
                </a:lnTo>
                <a:lnTo>
                  <a:pt x="8565413" y="2150871"/>
                </a:lnTo>
                <a:lnTo>
                  <a:pt x="0" y="2146876"/>
                </a:lnTo>
                <a:lnTo>
                  <a:pt x="0" y="0"/>
                </a:lnTo>
                <a:close/>
              </a:path>
            </a:pathLst>
          </a:custGeom>
          <a:solidFill>
            <a:srgbClr val="FD9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12188952" cy="2150871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46957" h="2150871">
                <a:moveTo>
                  <a:pt x="0" y="0"/>
                </a:moveTo>
                <a:lnTo>
                  <a:pt x="12546957" y="0"/>
                </a:lnTo>
                <a:lnTo>
                  <a:pt x="12543240" y="869761"/>
                </a:lnTo>
                <a:lnTo>
                  <a:pt x="9239104" y="869763"/>
                </a:lnTo>
                <a:lnTo>
                  <a:pt x="8565413" y="2150871"/>
                </a:lnTo>
                <a:lnTo>
                  <a:pt x="0" y="2146876"/>
                </a:lnTo>
                <a:lnTo>
                  <a:pt x="0" y="0"/>
                </a:lnTo>
                <a:close/>
              </a:path>
            </a:pathLst>
          </a:custGeom>
          <a:solidFill>
            <a:srgbClr val="FD9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" y="2"/>
            <a:ext cx="12209093" cy="876741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15001 w 12546957"/>
              <a:gd name="connsiteY5" fmla="*/ 818344 h 2150871"/>
              <a:gd name="connsiteX6" fmla="*/ 0 w 12546957"/>
              <a:gd name="connsiteY6" fmla="*/ 0 h 2150871"/>
              <a:gd name="connsiteX0" fmla="*/ 0 w 12546957"/>
              <a:gd name="connsiteY0" fmla="*/ 0 h 869763"/>
              <a:gd name="connsiteX1" fmla="*/ 12546957 w 12546957"/>
              <a:gd name="connsiteY1" fmla="*/ 0 h 869763"/>
              <a:gd name="connsiteX2" fmla="*/ 12543240 w 12546957"/>
              <a:gd name="connsiteY2" fmla="*/ 869761 h 869763"/>
              <a:gd name="connsiteX3" fmla="*/ 9239104 w 12546957"/>
              <a:gd name="connsiteY3" fmla="*/ 869763 h 869763"/>
              <a:gd name="connsiteX4" fmla="*/ 15001 w 12546957"/>
              <a:gd name="connsiteY4" fmla="*/ 818344 h 869763"/>
              <a:gd name="connsiteX5" fmla="*/ 0 w 12546957"/>
              <a:gd name="connsiteY5" fmla="*/ 0 h 869763"/>
              <a:gd name="connsiteX0" fmla="*/ 30003 w 12576960"/>
              <a:gd name="connsiteY0" fmla="*/ 0 h 869763"/>
              <a:gd name="connsiteX1" fmla="*/ 12576960 w 12576960"/>
              <a:gd name="connsiteY1" fmla="*/ 0 h 869763"/>
              <a:gd name="connsiteX2" fmla="*/ 12573243 w 12576960"/>
              <a:gd name="connsiteY2" fmla="*/ 869761 h 869763"/>
              <a:gd name="connsiteX3" fmla="*/ 9269107 w 12576960"/>
              <a:gd name="connsiteY3" fmla="*/ 869763 h 869763"/>
              <a:gd name="connsiteX4" fmla="*/ 0 w 12576960"/>
              <a:gd name="connsiteY4" fmla="*/ 847543 h 869763"/>
              <a:gd name="connsiteX5" fmla="*/ 30003 w 12576960"/>
              <a:gd name="connsiteY5" fmla="*/ 0 h 869763"/>
              <a:gd name="connsiteX0" fmla="*/ 0 w 12546957"/>
              <a:gd name="connsiteY0" fmla="*/ 0 h 876741"/>
              <a:gd name="connsiteX1" fmla="*/ 12546957 w 12546957"/>
              <a:gd name="connsiteY1" fmla="*/ 0 h 876741"/>
              <a:gd name="connsiteX2" fmla="*/ 12543240 w 12546957"/>
              <a:gd name="connsiteY2" fmla="*/ 869761 h 876741"/>
              <a:gd name="connsiteX3" fmla="*/ 9239104 w 12546957"/>
              <a:gd name="connsiteY3" fmla="*/ 869763 h 876741"/>
              <a:gd name="connsiteX4" fmla="*/ 0 w 12546957"/>
              <a:gd name="connsiteY4" fmla="*/ 876741 h 876741"/>
              <a:gd name="connsiteX5" fmla="*/ 0 w 12546957"/>
              <a:gd name="connsiteY5" fmla="*/ 0 h 876741"/>
              <a:gd name="connsiteX0" fmla="*/ 0 w 12546957"/>
              <a:gd name="connsiteY0" fmla="*/ 0 h 876741"/>
              <a:gd name="connsiteX1" fmla="*/ 12546957 w 12546957"/>
              <a:gd name="connsiteY1" fmla="*/ 0 h 876741"/>
              <a:gd name="connsiteX2" fmla="*/ 12543240 w 12546957"/>
              <a:gd name="connsiteY2" fmla="*/ 869761 h 876741"/>
              <a:gd name="connsiteX3" fmla="*/ 0 w 12546957"/>
              <a:gd name="connsiteY3" fmla="*/ 876741 h 876741"/>
              <a:gd name="connsiteX4" fmla="*/ 0 w 12546957"/>
              <a:gd name="connsiteY4" fmla="*/ 0 h 87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6957" h="876741">
                <a:moveTo>
                  <a:pt x="0" y="0"/>
                </a:moveTo>
                <a:lnTo>
                  <a:pt x="12546957" y="0"/>
                </a:lnTo>
                <a:lnTo>
                  <a:pt x="12543240" y="869761"/>
                </a:lnTo>
                <a:lnTo>
                  <a:pt x="0" y="8767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270" y="275167"/>
            <a:ext cx="1783080" cy="362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1061948"/>
            <a:ext cx="7315200" cy="457199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1" y="1653945"/>
            <a:ext cx="7315200" cy="320040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| Click to Edit Date</a:t>
            </a:r>
          </a:p>
        </p:txBody>
      </p:sp>
      <p:sp>
        <p:nvSpPr>
          <p:cNvPr id="11" name="Rectangle 6"/>
          <p:cNvSpPr/>
          <p:nvPr/>
        </p:nvSpPr>
        <p:spPr>
          <a:xfrm>
            <a:off x="1" y="2"/>
            <a:ext cx="12209093" cy="876741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15001 w 12546957"/>
              <a:gd name="connsiteY5" fmla="*/ 818344 h 2150871"/>
              <a:gd name="connsiteX6" fmla="*/ 0 w 12546957"/>
              <a:gd name="connsiteY6" fmla="*/ 0 h 2150871"/>
              <a:gd name="connsiteX0" fmla="*/ 0 w 12546957"/>
              <a:gd name="connsiteY0" fmla="*/ 0 h 869763"/>
              <a:gd name="connsiteX1" fmla="*/ 12546957 w 12546957"/>
              <a:gd name="connsiteY1" fmla="*/ 0 h 869763"/>
              <a:gd name="connsiteX2" fmla="*/ 12543240 w 12546957"/>
              <a:gd name="connsiteY2" fmla="*/ 869761 h 869763"/>
              <a:gd name="connsiteX3" fmla="*/ 9239104 w 12546957"/>
              <a:gd name="connsiteY3" fmla="*/ 869763 h 869763"/>
              <a:gd name="connsiteX4" fmla="*/ 15001 w 12546957"/>
              <a:gd name="connsiteY4" fmla="*/ 818344 h 869763"/>
              <a:gd name="connsiteX5" fmla="*/ 0 w 12546957"/>
              <a:gd name="connsiteY5" fmla="*/ 0 h 869763"/>
              <a:gd name="connsiteX0" fmla="*/ 30003 w 12576960"/>
              <a:gd name="connsiteY0" fmla="*/ 0 h 869763"/>
              <a:gd name="connsiteX1" fmla="*/ 12576960 w 12576960"/>
              <a:gd name="connsiteY1" fmla="*/ 0 h 869763"/>
              <a:gd name="connsiteX2" fmla="*/ 12573243 w 12576960"/>
              <a:gd name="connsiteY2" fmla="*/ 869761 h 869763"/>
              <a:gd name="connsiteX3" fmla="*/ 9269107 w 12576960"/>
              <a:gd name="connsiteY3" fmla="*/ 869763 h 869763"/>
              <a:gd name="connsiteX4" fmla="*/ 0 w 12576960"/>
              <a:gd name="connsiteY4" fmla="*/ 847543 h 869763"/>
              <a:gd name="connsiteX5" fmla="*/ 30003 w 12576960"/>
              <a:gd name="connsiteY5" fmla="*/ 0 h 869763"/>
              <a:gd name="connsiteX0" fmla="*/ 0 w 12546957"/>
              <a:gd name="connsiteY0" fmla="*/ 0 h 876741"/>
              <a:gd name="connsiteX1" fmla="*/ 12546957 w 12546957"/>
              <a:gd name="connsiteY1" fmla="*/ 0 h 876741"/>
              <a:gd name="connsiteX2" fmla="*/ 12543240 w 12546957"/>
              <a:gd name="connsiteY2" fmla="*/ 869761 h 876741"/>
              <a:gd name="connsiteX3" fmla="*/ 9239104 w 12546957"/>
              <a:gd name="connsiteY3" fmla="*/ 869763 h 876741"/>
              <a:gd name="connsiteX4" fmla="*/ 0 w 12546957"/>
              <a:gd name="connsiteY4" fmla="*/ 876741 h 876741"/>
              <a:gd name="connsiteX5" fmla="*/ 0 w 12546957"/>
              <a:gd name="connsiteY5" fmla="*/ 0 h 876741"/>
              <a:gd name="connsiteX0" fmla="*/ 0 w 12546957"/>
              <a:gd name="connsiteY0" fmla="*/ 0 h 876741"/>
              <a:gd name="connsiteX1" fmla="*/ 12546957 w 12546957"/>
              <a:gd name="connsiteY1" fmla="*/ 0 h 876741"/>
              <a:gd name="connsiteX2" fmla="*/ 12543240 w 12546957"/>
              <a:gd name="connsiteY2" fmla="*/ 869761 h 876741"/>
              <a:gd name="connsiteX3" fmla="*/ 0 w 12546957"/>
              <a:gd name="connsiteY3" fmla="*/ 876741 h 876741"/>
              <a:gd name="connsiteX4" fmla="*/ 0 w 12546957"/>
              <a:gd name="connsiteY4" fmla="*/ 0 h 87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6957" h="876741">
                <a:moveTo>
                  <a:pt x="0" y="0"/>
                </a:moveTo>
                <a:lnTo>
                  <a:pt x="12546957" y="0"/>
                </a:lnTo>
                <a:lnTo>
                  <a:pt x="12543240" y="869761"/>
                </a:lnTo>
                <a:lnTo>
                  <a:pt x="0" y="8767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270" y="275167"/>
            <a:ext cx="1783080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5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BRA_ppt-template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6"/>
          <p:cNvSpPr/>
          <p:nvPr/>
        </p:nvSpPr>
        <p:spPr>
          <a:xfrm>
            <a:off x="-15489" y="2602296"/>
            <a:ext cx="8108172" cy="1298946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8282549 w 12546957"/>
              <a:gd name="connsiteY3" fmla="*/ 854274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8282549 w 12546957"/>
              <a:gd name="connsiteY3" fmla="*/ 854274 h 2150871"/>
              <a:gd name="connsiteX4" fmla="*/ 7656685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8330376 w 12546957"/>
              <a:gd name="connsiteY3" fmla="*/ 854274 h 2150871"/>
              <a:gd name="connsiteX4" fmla="*/ 7656685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3240"/>
              <a:gd name="connsiteY0" fmla="*/ 0 h 2150871"/>
              <a:gd name="connsiteX1" fmla="*/ 12543240 w 12543240"/>
              <a:gd name="connsiteY1" fmla="*/ 869761 h 2150871"/>
              <a:gd name="connsiteX2" fmla="*/ 8330376 w 12543240"/>
              <a:gd name="connsiteY2" fmla="*/ 854274 h 2150871"/>
              <a:gd name="connsiteX3" fmla="*/ 7656685 w 12543240"/>
              <a:gd name="connsiteY3" fmla="*/ 2150871 h 2150871"/>
              <a:gd name="connsiteX4" fmla="*/ 0 w 12543240"/>
              <a:gd name="connsiteY4" fmla="*/ 2146876 h 2150871"/>
              <a:gd name="connsiteX5" fmla="*/ 0 w 12543240"/>
              <a:gd name="connsiteY5" fmla="*/ 0 h 2150871"/>
              <a:gd name="connsiteX0" fmla="*/ 0 w 8330376"/>
              <a:gd name="connsiteY0" fmla="*/ 0 h 2150871"/>
              <a:gd name="connsiteX1" fmla="*/ 8330376 w 8330376"/>
              <a:gd name="connsiteY1" fmla="*/ 854274 h 2150871"/>
              <a:gd name="connsiteX2" fmla="*/ 7656685 w 8330376"/>
              <a:gd name="connsiteY2" fmla="*/ 2150871 h 2150871"/>
              <a:gd name="connsiteX3" fmla="*/ 0 w 8330376"/>
              <a:gd name="connsiteY3" fmla="*/ 2146876 h 2150871"/>
              <a:gd name="connsiteX4" fmla="*/ 0 w 8330376"/>
              <a:gd name="connsiteY4" fmla="*/ 0 h 2150871"/>
              <a:gd name="connsiteX0" fmla="*/ 0 w 8346319"/>
              <a:gd name="connsiteY0" fmla="*/ 0 h 1298946"/>
              <a:gd name="connsiteX1" fmla="*/ 8346319 w 8346319"/>
              <a:gd name="connsiteY1" fmla="*/ 2349 h 1298946"/>
              <a:gd name="connsiteX2" fmla="*/ 7672628 w 8346319"/>
              <a:gd name="connsiteY2" fmla="*/ 1298946 h 1298946"/>
              <a:gd name="connsiteX3" fmla="*/ 15943 w 8346319"/>
              <a:gd name="connsiteY3" fmla="*/ 1294951 h 1298946"/>
              <a:gd name="connsiteX4" fmla="*/ 0 w 8346319"/>
              <a:gd name="connsiteY4" fmla="*/ 0 h 12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6319" h="1298946">
                <a:moveTo>
                  <a:pt x="0" y="0"/>
                </a:moveTo>
                <a:lnTo>
                  <a:pt x="8346319" y="2349"/>
                </a:lnTo>
                <a:lnTo>
                  <a:pt x="7672628" y="1298946"/>
                </a:lnTo>
                <a:lnTo>
                  <a:pt x="15943" y="1294951"/>
                </a:lnTo>
                <a:lnTo>
                  <a:pt x="0" y="0"/>
                </a:lnTo>
                <a:close/>
              </a:path>
            </a:pathLst>
          </a:custGeom>
          <a:solidFill>
            <a:srgbClr val="FD9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-15489" y="2602296"/>
            <a:ext cx="8108172" cy="1298946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8282549 w 12546957"/>
              <a:gd name="connsiteY3" fmla="*/ 854274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8282549 w 12546957"/>
              <a:gd name="connsiteY3" fmla="*/ 854274 h 2150871"/>
              <a:gd name="connsiteX4" fmla="*/ 7656685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8330376 w 12546957"/>
              <a:gd name="connsiteY3" fmla="*/ 854274 h 2150871"/>
              <a:gd name="connsiteX4" fmla="*/ 7656685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3240"/>
              <a:gd name="connsiteY0" fmla="*/ 0 h 2150871"/>
              <a:gd name="connsiteX1" fmla="*/ 12543240 w 12543240"/>
              <a:gd name="connsiteY1" fmla="*/ 869761 h 2150871"/>
              <a:gd name="connsiteX2" fmla="*/ 8330376 w 12543240"/>
              <a:gd name="connsiteY2" fmla="*/ 854274 h 2150871"/>
              <a:gd name="connsiteX3" fmla="*/ 7656685 w 12543240"/>
              <a:gd name="connsiteY3" fmla="*/ 2150871 h 2150871"/>
              <a:gd name="connsiteX4" fmla="*/ 0 w 12543240"/>
              <a:gd name="connsiteY4" fmla="*/ 2146876 h 2150871"/>
              <a:gd name="connsiteX5" fmla="*/ 0 w 12543240"/>
              <a:gd name="connsiteY5" fmla="*/ 0 h 2150871"/>
              <a:gd name="connsiteX0" fmla="*/ 0 w 8330376"/>
              <a:gd name="connsiteY0" fmla="*/ 0 h 2150871"/>
              <a:gd name="connsiteX1" fmla="*/ 8330376 w 8330376"/>
              <a:gd name="connsiteY1" fmla="*/ 854274 h 2150871"/>
              <a:gd name="connsiteX2" fmla="*/ 7656685 w 8330376"/>
              <a:gd name="connsiteY2" fmla="*/ 2150871 h 2150871"/>
              <a:gd name="connsiteX3" fmla="*/ 0 w 8330376"/>
              <a:gd name="connsiteY3" fmla="*/ 2146876 h 2150871"/>
              <a:gd name="connsiteX4" fmla="*/ 0 w 8330376"/>
              <a:gd name="connsiteY4" fmla="*/ 0 h 2150871"/>
              <a:gd name="connsiteX0" fmla="*/ 0 w 8346319"/>
              <a:gd name="connsiteY0" fmla="*/ 0 h 1298946"/>
              <a:gd name="connsiteX1" fmla="*/ 8346319 w 8346319"/>
              <a:gd name="connsiteY1" fmla="*/ 2349 h 1298946"/>
              <a:gd name="connsiteX2" fmla="*/ 7672628 w 8346319"/>
              <a:gd name="connsiteY2" fmla="*/ 1298946 h 1298946"/>
              <a:gd name="connsiteX3" fmla="*/ 15943 w 8346319"/>
              <a:gd name="connsiteY3" fmla="*/ 1294951 h 1298946"/>
              <a:gd name="connsiteX4" fmla="*/ 0 w 8346319"/>
              <a:gd name="connsiteY4" fmla="*/ 0 h 12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6319" h="1298946">
                <a:moveTo>
                  <a:pt x="0" y="0"/>
                </a:moveTo>
                <a:lnTo>
                  <a:pt x="8346319" y="2349"/>
                </a:lnTo>
                <a:lnTo>
                  <a:pt x="7672628" y="1298946"/>
                </a:lnTo>
                <a:lnTo>
                  <a:pt x="15943" y="1294951"/>
                </a:lnTo>
                <a:lnTo>
                  <a:pt x="0" y="0"/>
                </a:lnTo>
                <a:close/>
              </a:path>
            </a:pathLst>
          </a:custGeom>
          <a:solidFill>
            <a:srgbClr val="FD9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71601" y="2838626"/>
            <a:ext cx="7315200" cy="457200"/>
          </a:xfrm>
        </p:spPr>
        <p:txBody>
          <a:bodyPr bIns="45720" anchor="ctr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1" y="3408984"/>
            <a:ext cx="7315200" cy="320040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2"/>
            <a:ext cx="12209093" cy="876741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15001 w 12546957"/>
              <a:gd name="connsiteY5" fmla="*/ 818344 h 2150871"/>
              <a:gd name="connsiteX6" fmla="*/ 0 w 12546957"/>
              <a:gd name="connsiteY6" fmla="*/ 0 h 2150871"/>
              <a:gd name="connsiteX0" fmla="*/ 0 w 12546957"/>
              <a:gd name="connsiteY0" fmla="*/ 0 h 869763"/>
              <a:gd name="connsiteX1" fmla="*/ 12546957 w 12546957"/>
              <a:gd name="connsiteY1" fmla="*/ 0 h 869763"/>
              <a:gd name="connsiteX2" fmla="*/ 12543240 w 12546957"/>
              <a:gd name="connsiteY2" fmla="*/ 869761 h 869763"/>
              <a:gd name="connsiteX3" fmla="*/ 9239104 w 12546957"/>
              <a:gd name="connsiteY3" fmla="*/ 869763 h 869763"/>
              <a:gd name="connsiteX4" fmla="*/ 15001 w 12546957"/>
              <a:gd name="connsiteY4" fmla="*/ 818344 h 869763"/>
              <a:gd name="connsiteX5" fmla="*/ 0 w 12546957"/>
              <a:gd name="connsiteY5" fmla="*/ 0 h 869763"/>
              <a:gd name="connsiteX0" fmla="*/ 30003 w 12576960"/>
              <a:gd name="connsiteY0" fmla="*/ 0 h 869763"/>
              <a:gd name="connsiteX1" fmla="*/ 12576960 w 12576960"/>
              <a:gd name="connsiteY1" fmla="*/ 0 h 869763"/>
              <a:gd name="connsiteX2" fmla="*/ 12573243 w 12576960"/>
              <a:gd name="connsiteY2" fmla="*/ 869761 h 869763"/>
              <a:gd name="connsiteX3" fmla="*/ 9269107 w 12576960"/>
              <a:gd name="connsiteY3" fmla="*/ 869763 h 869763"/>
              <a:gd name="connsiteX4" fmla="*/ 0 w 12576960"/>
              <a:gd name="connsiteY4" fmla="*/ 847543 h 869763"/>
              <a:gd name="connsiteX5" fmla="*/ 30003 w 12576960"/>
              <a:gd name="connsiteY5" fmla="*/ 0 h 869763"/>
              <a:gd name="connsiteX0" fmla="*/ 0 w 12546957"/>
              <a:gd name="connsiteY0" fmla="*/ 0 h 876741"/>
              <a:gd name="connsiteX1" fmla="*/ 12546957 w 12546957"/>
              <a:gd name="connsiteY1" fmla="*/ 0 h 876741"/>
              <a:gd name="connsiteX2" fmla="*/ 12543240 w 12546957"/>
              <a:gd name="connsiteY2" fmla="*/ 869761 h 876741"/>
              <a:gd name="connsiteX3" fmla="*/ 9239104 w 12546957"/>
              <a:gd name="connsiteY3" fmla="*/ 869763 h 876741"/>
              <a:gd name="connsiteX4" fmla="*/ 0 w 12546957"/>
              <a:gd name="connsiteY4" fmla="*/ 876741 h 876741"/>
              <a:gd name="connsiteX5" fmla="*/ 0 w 12546957"/>
              <a:gd name="connsiteY5" fmla="*/ 0 h 876741"/>
              <a:gd name="connsiteX0" fmla="*/ 0 w 12546957"/>
              <a:gd name="connsiteY0" fmla="*/ 0 h 876741"/>
              <a:gd name="connsiteX1" fmla="*/ 12546957 w 12546957"/>
              <a:gd name="connsiteY1" fmla="*/ 0 h 876741"/>
              <a:gd name="connsiteX2" fmla="*/ 12543240 w 12546957"/>
              <a:gd name="connsiteY2" fmla="*/ 869761 h 876741"/>
              <a:gd name="connsiteX3" fmla="*/ 0 w 12546957"/>
              <a:gd name="connsiteY3" fmla="*/ 876741 h 876741"/>
              <a:gd name="connsiteX4" fmla="*/ 0 w 12546957"/>
              <a:gd name="connsiteY4" fmla="*/ 0 h 87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6957" h="876741">
                <a:moveTo>
                  <a:pt x="0" y="0"/>
                </a:moveTo>
                <a:lnTo>
                  <a:pt x="12546957" y="0"/>
                </a:lnTo>
                <a:lnTo>
                  <a:pt x="12543240" y="869761"/>
                </a:lnTo>
                <a:lnTo>
                  <a:pt x="0" y="8767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270" y="275167"/>
            <a:ext cx="1783080" cy="362712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-15615" y="0"/>
            <a:ext cx="12204441" cy="1283456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46876"/>
              <a:gd name="connsiteX1" fmla="*/ 12546957 w 12546957"/>
              <a:gd name="connsiteY1" fmla="*/ 0 h 2146876"/>
              <a:gd name="connsiteX2" fmla="*/ 12543240 w 12546957"/>
              <a:gd name="connsiteY2" fmla="*/ 869761 h 2146876"/>
              <a:gd name="connsiteX3" fmla="*/ 9239104 w 12546957"/>
              <a:gd name="connsiteY3" fmla="*/ 869763 h 2146876"/>
              <a:gd name="connsiteX4" fmla="*/ 9011806 w 12546957"/>
              <a:gd name="connsiteY4" fmla="*/ 1267966 h 2146876"/>
              <a:gd name="connsiteX5" fmla="*/ 0 w 12546957"/>
              <a:gd name="connsiteY5" fmla="*/ 2146876 h 2146876"/>
              <a:gd name="connsiteX6" fmla="*/ 0 w 12546957"/>
              <a:gd name="connsiteY6" fmla="*/ 0 h 2146876"/>
              <a:gd name="connsiteX0" fmla="*/ 0 w 12546957"/>
              <a:gd name="connsiteY0" fmla="*/ 0 h 2146876"/>
              <a:gd name="connsiteX1" fmla="*/ 12546957 w 12546957"/>
              <a:gd name="connsiteY1" fmla="*/ 0 h 2146876"/>
              <a:gd name="connsiteX2" fmla="*/ 12543240 w 12546957"/>
              <a:gd name="connsiteY2" fmla="*/ 869761 h 2146876"/>
              <a:gd name="connsiteX3" fmla="*/ 9239104 w 12546957"/>
              <a:gd name="connsiteY3" fmla="*/ 869763 h 2146876"/>
              <a:gd name="connsiteX4" fmla="*/ 9043692 w 12546957"/>
              <a:gd name="connsiteY4" fmla="*/ 1252477 h 2146876"/>
              <a:gd name="connsiteX5" fmla="*/ 0 w 12546957"/>
              <a:gd name="connsiteY5" fmla="*/ 2146876 h 2146876"/>
              <a:gd name="connsiteX6" fmla="*/ 0 w 12546957"/>
              <a:gd name="connsiteY6" fmla="*/ 0 h 2146876"/>
              <a:gd name="connsiteX0" fmla="*/ 0 w 12546957"/>
              <a:gd name="connsiteY0" fmla="*/ 0 h 1279461"/>
              <a:gd name="connsiteX1" fmla="*/ 12546957 w 12546957"/>
              <a:gd name="connsiteY1" fmla="*/ 0 h 1279461"/>
              <a:gd name="connsiteX2" fmla="*/ 12543240 w 12546957"/>
              <a:gd name="connsiteY2" fmla="*/ 869761 h 1279461"/>
              <a:gd name="connsiteX3" fmla="*/ 9239104 w 12546957"/>
              <a:gd name="connsiteY3" fmla="*/ 869763 h 1279461"/>
              <a:gd name="connsiteX4" fmla="*/ 9043692 w 12546957"/>
              <a:gd name="connsiteY4" fmla="*/ 1252477 h 1279461"/>
              <a:gd name="connsiteX5" fmla="*/ 15942 w 12546957"/>
              <a:gd name="connsiteY5" fmla="*/ 1279461 h 1279461"/>
              <a:gd name="connsiteX6" fmla="*/ 0 w 12546957"/>
              <a:gd name="connsiteY6" fmla="*/ 0 h 1279461"/>
              <a:gd name="connsiteX0" fmla="*/ 0 w 12546957"/>
              <a:gd name="connsiteY0" fmla="*/ 0 h 1283456"/>
              <a:gd name="connsiteX1" fmla="*/ 12546957 w 12546957"/>
              <a:gd name="connsiteY1" fmla="*/ 0 h 1283456"/>
              <a:gd name="connsiteX2" fmla="*/ 12543240 w 12546957"/>
              <a:gd name="connsiteY2" fmla="*/ 869761 h 1283456"/>
              <a:gd name="connsiteX3" fmla="*/ 9239104 w 12546957"/>
              <a:gd name="connsiteY3" fmla="*/ 869763 h 1283456"/>
              <a:gd name="connsiteX4" fmla="*/ 9027749 w 12546957"/>
              <a:gd name="connsiteY4" fmla="*/ 1283456 h 1283456"/>
              <a:gd name="connsiteX5" fmla="*/ 15942 w 12546957"/>
              <a:gd name="connsiteY5" fmla="*/ 1279461 h 1283456"/>
              <a:gd name="connsiteX6" fmla="*/ 0 w 12546957"/>
              <a:gd name="connsiteY6" fmla="*/ 0 h 1283456"/>
              <a:gd name="connsiteX0" fmla="*/ 15944 w 12562901"/>
              <a:gd name="connsiteY0" fmla="*/ 0 h 1283456"/>
              <a:gd name="connsiteX1" fmla="*/ 12562901 w 12562901"/>
              <a:gd name="connsiteY1" fmla="*/ 0 h 1283456"/>
              <a:gd name="connsiteX2" fmla="*/ 12559184 w 12562901"/>
              <a:gd name="connsiteY2" fmla="*/ 869761 h 1283456"/>
              <a:gd name="connsiteX3" fmla="*/ 9255048 w 12562901"/>
              <a:gd name="connsiteY3" fmla="*/ 869763 h 1283456"/>
              <a:gd name="connsiteX4" fmla="*/ 9043693 w 12562901"/>
              <a:gd name="connsiteY4" fmla="*/ 1283456 h 1283456"/>
              <a:gd name="connsiteX5" fmla="*/ 0 w 12562901"/>
              <a:gd name="connsiteY5" fmla="*/ 1279461 h 1283456"/>
              <a:gd name="connsiteX6" fmla="*/ 15944 w 12562901"/>
              <a:gd name="connsiteY6" fmla="*/ 0 h 128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2901" h="1283456">
                <a:moveTo>
                  <a:pt x="15944" y="0"/>
                </a:moveTo>
                <a:lnTo>
                  <a:pt x="12562901" y="0"/>
                </a:lnTo>
                <a:lnTo>
                  <a:pt x="12559184" y="869761"/>
                </a:lnTo>
                <a:lnTo>
                  <a:pt x="9255048" y="869763"/>
                </a:lnTo>
                <a:lnTo>
                  <a:pt x="9043693" y="1283456"/>
                </a:lnTo>
                <a:lnTo>
                  <a:pt x="0" y="1279461"/>
                </a:lnTo>
                <a:lnTo>
                  <a:pt x="15944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790" y="272667"/>
            <a:ext cx="1783080" cy="362712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" y="2"/>
            <a:ext cx="12209093" cy="876741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15001 w 12546957"/>
              <a:gd name="connsiteY5" fmla="*/ 818344 h 2150871"/>
              <a:gd name="connsiteX6" fmla="*/ 0 w 12546957"/>
              <a:gd name="connsiteY6" fmla="*/ 0 h 2150871"/>
              <a:gd name="connsiteX0" fmla="*/ 0 w 12546957"/>
              <a:gd name="connsiteY0" fmla="*/ 0 h 869763"/>
              <a:gd name="connsiteX1" fmla="*/ 12546957 w 12546957"/>
              <a:gd name="connsiteY1" fmla="*/ 0 h 869763"/>
              <a:gd name="connsiteX2" fmla="*/ 12543240 w 12546957"/>
              <a:gd name="connsiteY2" fmla="*/ 869761 h 869763"/>
              <a:gd name="connsiteX3" fmla="*/ 9239104 w 12546957"/>
              <a:gd name="connsiteY3" fmla="*/ 869763 h 869763"/>
              <a:gd name="connsiteX4" fmla="*/ 15001 w 12546957"/>
              <a:gd name="connsiteY4" fmla="*/ 818344 h 869763"/>
              <a:gd name="connsiteX5" fmla="*/ 0 w 12546957"/>
              <a:gd name="connsiteY5" fmla="*/ 0 h 869763"/>
              <a:gd name="connsiteX0" fmla="*/ 30003 w 12576960"/>
              <a:gd name="connsiteY0" fmla="*/ 0 h 869763"/>
              <a:gd name="connsiteX1" fmla="*/ 12576960 w 12576960"/>
              <a:gd name="connsiteY1" fmla="*/ 0 h 869763"/>
              <a:gd name="connsiteX2" fmla="*/ 12573243 w 12576960"/>
              <a:gd name="connsiteY2" fmla="*/ 869761 h 869763"/>
              <a:gd name="connsiteX3" fmla="*/ 9269107 w 12576960"/>
              <a:gd name="connsiteY3" fmla="*/ 869763 h 869763"/>
              <a:gd name="connsiteX4" fmla="*/ 0 w 12576960"/>
              <a:gd name="connsiteY4" fmla="*/ 847543 h 869763"/>
              <a:gd name="connsiteX5" fmla="*/ 30003 w 12576960"/>
              <a:gd name="connsiteY5" fmla="*/ 0 h 869763"/>
              <a:gd name="connsiteX0" fmla="*/ 0 w 12546957"/>
              <a:gd name="connsiteY0" fmla="*/ 0 h 876741"/>
              <a:gd name="connsiteX1" fmla="*/ 12546957 w 12546957"/>
              <a:gd name="connsiteY1" fmla="*/ 0 h 876741"/>
              <a:gd name="connsiteX2" fmla="*/ 12543240 w 12546957"/>
              <a:gd name="connsiteY2" fmla="*/ 869761 h 876741"/>
              <a:gd name="connsiteX3" fmla="*/ 9239104 w 12546957"/>
              <a:gd name="connsiteY3" fmla="*/ 869763 h 876741"/>
              <a:gd name="connsiteX4" fmla="*/ 0 w 12546957"/>
              <a:gd name="connsiteY4" fmla="*/ 876741 h 876741"/>
              <a:gd name="connsiteX5" fmla="*/ 0 w 12546957"/>
              <a:gd name="connsiteY5" fmla="*/ 0 h 876741"/>
              <a:gd name="connsiteX0" fmla="*/ 0 w 12546957"/>
              <a:gd name="connsiteY0" fmla="*/ 0 h 876741"/>
              <a:gd name="connsiteX1" fmla="*/ 12546957 w 12546957"/>
              <a:gd name="connsiteY1" fmla="*/ 0 h 876741"/>
              <a:gd name="connsiteX2" fmla="*/ 12543240 w 12546957"/>
              <a:gd name="connsiteY2" fmla="*/ 869761 h 876741"/>
              <a:gd name="connsiteX3" fmla="*/ 0 w 12546957"/>
              <a:gd name="connsiteY3" fmla="*/ 876741 h 876741"/>
              <a:gd name="connsiteX4" fmla="*/ 0 w 12546957"/>
              <a:gd name="connsiteY4" fmla="*/ 0 h 87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6957" h="876741">
                <a:moveTo>
                  <a:pt x="0" y="0"/>
                </a:moveTo>
                <a:lnTo>
                  <a:pt x="12546957" y="0"/>
                </a:lnTo>
                <a:lnTo>
                  <a:pt x="12543240" y="869761"/>
                </a:lnTo>
                <a:lnTo>
                  <a:pt x="0" y="8767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270" y="275167"/>
            <a:ext cx="1783080" cy="362712"/>
          </a:xfrm>
          <a:prstGeom prst="rect">
            <a:avLst/>
          </a:prstGeom>
        </p:spPr>
      </p:pic>
      <p:sp>
        <p:nvSpPr>
          <p:cNvPr id="14" name="Rectangle 6"/>
          <p:cNvSpPr/>
          <p:nvPr/>
        </p:nvSpPr>
        <p:spPr>
          <a:xfrm>
            <a:off x="-15615" y="0"/>
            <a:ext cx="12204441" cy="1283456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46876"/>
              <a:gd name="connsiteX1" fmla="*/ 12546957 w 12546957"/>
              <a:gd name="connsiteY1" fmla="*/ 0 h 2146876"/>
              <a:gd name="connsiteX2" fmla="*/ 12543240 w 12546957"/>
              <a:gd name="connsiteY2" fmla="*/ 869761 h 2146876"/>
              <a:gd name="connsiteX3" fmla="*/ 9239104 w 12546957"/>
              <a:gd name="connsiteY3" fmla="*/ 869763 h 2146876"/>
              <a:gd name="connsiteX4" fmla="*/ 9011806 w 12546957"/>
              <a:gd name="connsiteY4" fmla="*/ 1267966 h 2146876"/>
              <a:gd name="connsiteX5" fmla="*/ 0 w 12546957"/>
              <a:gd name="connsiteY5" fmla="*/ 2146876 h 2146876"/>
              <a:gd name="connsiteX6" fmla="*/ 0 w 12546957"/>
              <a:gd name="connsiteY6" fmla="*/ 0 h 2146876"/>
              <a:gd name="connsiteX0" fmla="*/ 0 w 12546957"/>
              <a:gd name="connsiteY0" fmla="*/ 0 h 2146876"/>
              <a:gd name="connsiteX1" fmla="*/ 12546957 w 12546957"/>
              <a:gd name="connsiteY1" fmla="*/ 0 h 2146876"/>
              <a:gd name="connsiteX2" fmla="*/ 12543240 w 12546957"/>
              <a:gd name="connsiteY2" fmla="*/ 869761 h 2146876"/>
              <a:gd name="connsiteX3" fmla="*/ 9239104 w 12546957"/>
              <a:gd name="connsiteY3" fmla="*/ 869763 h 2146876"/>
              <a:gd name="connsiteX4" fmla="*/ 9043692 w 12546957"/>
              <a:gd name="connsiteY4" fmla="*/ 1252477 h 2146876"/>
              <a:gd name="connsiteX5" fmla="*/ 0 w 12546957"/>
              <a:gd name="connsiteY5" fmla="*/ 2146876 h 2146876"/>
              <a:gd name="connsiteX6" fmla="*/ 0 w 12546957"/>
              <a:gd name="connsiteY6" fmla="*/ 0 h 2146876"/>
              <a:gd name="connsiteX0" fmla="*/ 0 w 12546957"/>
              <a:gd name="connsiteY0" fmla="*/ 0 h 1279461"/>
              <a:gd name="connsiteX1" fmla="*/ 12546957 w 12546957"/>
              <a:gd name="connsiteY1" fmla="*/ 0 h 1279461"/>
              <a:gd name="connsiteX2" fmla="*/ 12543240 w 12546957"/>
              <a:gd name="connsiteY2" fmla="*/ 869761 h 1279461"/>
              <a:gd name="connsiteX3" fmla="*/ 9239104 w 12546957"/>
              <a:gd name="connsiteY3" fmla="*/ 869763 h 1279461"/>
              <a:gd name="connsiteX4" fmla="*/ 9043692 w 12546957"/>
              <a:gd name="connsiteY4" fmla="*/ 1252477 h 1279461"/>
              <a:gd name="connsiteX5" fmla="*/ 15942 w 12546957"/>
              <a:gd name="connsiteY5" fmla="*/ 1279461 h 1279461"/>
              <a:gd name="connsiteX6" fmla="*/ 0 w 12546957"/>
              <a:gd name="connsiteY6" fmla="*/ 0 h 1279461"/>
              <a:gd name="connsiteX0" fmla="*/ 0 w 12546957"/>
              <a:gd name="connsiteY0" fmla="*/ 0 h 1283456"/>
              <a:gd name="connsiteX1" fmla="*/ 12546957 w 12546957"/>
              <a:gd name="connsiteY1" fmla="*/ 0 h 1283456"/>
              <a:gd name="connsiteX2" fmla="*/ 12543240 w 12546957"/>
              <a:gd name="connsiteY2" fmla="*/ 869761 h 1283456"/>
              <a:gd name="connsiteX3" fmla="*/ 9239104 w 12546957"/>
              <a:gd name="connsiteY3" fmla="*/ 869763 h 1283456"/>
              <a:gd name="connsiteX4" fmla="*/ 9027749 w 12546957"/>
              <a:gd name="connsiteY4" fmla="*/ 1283456 h 1283456"/>
              <a:gd name="connsiteX5" fmla="*/ 15942 w 12546957"/>
              <a:gd name="connsiteY5" fmla="*/ 1279461 h 1283456"/>
              <a:gd name="connsiteX6" fmla="*/ 0 w 12546957"/>
              <a:gd name="connsiteY6" fmla="*/ 0 h 1283456"/>
              <a:gd name="connsiteX0" fmla="*/ 15944 w 12562901"/>
              <a:gd name="connsiteY0" fmla="*/ 0 h 1283456"/>
              <a:gd name="connsiteX1" fmla="*/ 12562901 w 12562901"/>
              <a:gd name="connsiteY1" fmla="*/ 0 h 1283456"/>
              <a:gd name="connsiteX2" fmla="*/ 12559184 w 12562901"/>
              <a:gd name="connsiteY2" fmla="*/ 869761 h 1283456"/>
              <a:gd name="connsiteX3" fmla="*/ 9255048 w 12562901"/>
              <a:gd name="connsiteY3" fmla="*/ 869763 h 1283456"/>
              <a:gd name="connsiteX4" fmla="*/ 9043693 w 12562901"/>
              <a:gd name="connsiteY4" fmla="*/ 1283456 h 1283456"/>
              <a:gd name="connsiteX5" fmla="*/ 0 w 12562901"/>
              <a:gd name="connsiteY5" fmla="*/ 1279461 h 1283456"/>
              <a:gd name="connsiteX6" fmla="*/ 15944 w 12562901"/>
              <a:gd name="connsiteY6" fmla="*/ 0 h 128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2901" h="1283456">
                <a:moveTo>
                  <a:pt x="15944" y="0"/>
                </a:moveTo>
                <a:lnTo>
                  <a:pt x="12562901" y="0"/>
                </a:lnTo>
                <a:lnTo>
                  <a:pt x="12559184" y="869761"/>
                </a:lnTo>
                <a:lnTo>
                  <a:pt x="9255048" y="869763"/>
                </a:lnTo>
                <a:lnTo>
                  <a:pt x="9043693" y="1283456"/>
                </a:lnTo>
                <a:lnTo>
                  <a:pt x="0" y="1279461"/>
                </a:lnTo>
                <a:lnTo>
                  <a:pt x="15944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790" y="272667"/>
            <a:ext cx="1783080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3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BRA_ppt-templat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348031"/>
            <a:ext cx="7313295" cy="566738"/>
          </a:xfrm>
        </p:spPr>
        <p:txBody>
          <a:bodyPr anchor="b"/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MBRA logo Whit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176" y="4017266"/>
            <a:ext cx="1737359" cy="322878"/>
          </a:xfrm>
          <a:prstGeom prst="rect">
            <a:avLst/>
          </a:prstGeom>
        </p:spPr>
      </p:pic>
      <p:pic>
        <p:nvPicPr>
          <p:cNvPr id="4" name="Picture 3" descr="AMBRA logo Whit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176" y="4017266"/>
            <a:ext cx="1737359" cy="3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3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A0096F5-5A2F-0E4A-8C4E-7CA0658D4C43}"/>
              </a:ext>
            </a:extLst>
          </p:cNvPr>
          <p:cNvSpPr/>
          <p:nvPr userDrawn="1"/>
        </p:nvSpPr>
        <p:spPr>
          <a:xfrm>
            <a:off x="0" y="6166215"/>
            <a:ext cx="12188825" cy="691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2" name="Picture 1" descr="AMBRA_ppt-template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" y="0"/>
            <a:ext cx="4873625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9975" y="2229025"/>
            <a:ext cx="6468294" cy="457200"/>
          </a:xfrm>
          <a:prstGeom prst="rect">
            <a:avLst/>
          </a:prstGeom>
        </p:spPr>
        <p:txBody>
          <a:bodyPr bIns="45720" anchor="ctr">
            <a:noAutofit/>
          </a:bodyPr>
          <a:lstStyle>
            <a:lvl1pPr>
              <a:defRPr sz="35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79975" y="2799383"/>
            <a:ext cx="6468294" cy="320040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  <a:latin typeface="+mj-lt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943AF2-7A11-E948-A55B-DD49D755A2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059" y="2304870"/>
            <a:ext cx="2479506" cy="746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BC59AD-6FB2-4B40-A05A-D7B62A8A41CB}"/>
              </a:ext>
            </a:extLst>
          </p:cNvPr>
          <p:cNvSpPr txBox="1"/>
          <p:nvPr userDrawn="1"/>
        </p:nvSpPr>
        <p:spPr>
          <a:xfrm>
            <a:off x="9239878" y="6373608"/>
            <a:ext cx="129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>
                <a:solidFill>
                  <a:schemeClr val="tx2"/>
                </a:solidFill>
              </a:rPr>
              <a:t>ambrahealth.com</a:t>
            </a:r>
            <a:endParaRPr lang="en-US" sz="1200" b="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57E1F-1313-8D47-A7A8-2FEB346AB4FF}"/>
              </a:ext>
            </a:extLst>
          </p:cNvPr>
          <p:cNvSpPr txBox="1"/>
          <p:nvPr userDrawn="1"/>
        </p:nvSpPr>
        <p:spPr>
          <a:xfrm>
            <a:off x="10878869" y="6373608"/>
            <a:ext cx="1120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tx2"/>
                </a:solidFill>
              </a:rPr>
              <a:t>@</a:t>
            </a:r>
            <a:r>
              <a:rPr lang="en-US" sz="1200" b="0" dirty="0" err="1">
                <a:solidFill>
                  <a:schemeClr val="tx2"/>
                </a:solidFill>
              </a:rPr>
              <a:t>ambrahealth</a:t>
            </a:r>
            <a:endParaRPr lang="en-US" sz="1200" b="0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1DCFC7-C37E-4C48-81C1-0D264F1ED5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251" y="6436097"/>
            <a:ext cx="173901" cy="1739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E878B9-3995-C349-8448-08824CDE67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324" y="6454104"/>
            <a:ext cx="173902" cy="1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1" y="0"/>
            <a:ext cx="12194496" cy="1256322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1955" h="1256322">
                <a:moveTo>
                  <a:pt x="0" y="0"/>
                </a:moveTo>
                <a:lnTo>
                  <a:pt x="12531955" y="0"/>
                </a:lnTo>
                <a:lnTo>
                  <a:pt x="12528238" y="869761"/>
                </a:lnTo>
                <a:lnTo>
                  <a:pt x="10969964" y="869762"/>
                </a:lnTo>
                <a:lnTo>
                  <a:pt x="10705022" y="1256322"/>
                </a:lnTo>
                <a:lnTo>
                  <a:pt x="0" y="1256322"/>
                </a:lnTo>
                <a:lnTo>
                  <a:pt x="0" y="0"/>
                </a:lnTo>
                <a:close/>
              </a:path>
            </a:pathLst>
          </a:custGeom>
          <a:solidFill>
            <a:srgbClr val="FD9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48641" y="435807"/>
            <a:ext cx="9601199" cy="457199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2000"/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" y="0"/>
            <a:ext cx="12194496" cy="1256322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1955" h="1256322">
                <a:moveTo>
                  <a:pt x="0" y="0"/>
                </a:moveTo>
                <a:lnTo>
                  <a:pt x="12531955" y="0"/>
                </a:lnTo>
                <a:lnTo>
                  <a:pt x="12528238" y="869761"/>
                </a:lnTo>
                <a:lnTo>
                  <a:pt x="10969964" y="869762"/>
                </a:lnTo>
                <a:lnTo>
                  <a:pt x="10705022" y="1256322"/>
                </a:lnTo>
                <a:lnTo>
                  <a:pt x="0" y="1256322"/>
                </a:lnTo>
                <a:lnTo>
                  <a:pt x="0" y="0"/>
                </a:lnTo>
                <a:close/>
              </a:path>
            </a:pathLst>
          </a:custGeom>
          <a:solidFill>
            <a:srgbClr val="FD9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2" y="1615952"/>
            <a:ext cx="5383212" cy="4559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rgbClr val="FFA300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96172" y="1615378"/>
            <a:ext cx="5383212" cy="4559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rgbClr val="FD9209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49276" y="2122488"/>
            <a:ext cx="5383212" cy="3931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96172" y="2122488"/>
            <a:ext cx="5383212" cy="3931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1" y="435807"/>
            <a:ext cx="9601199" cy="457199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9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1" y="0"/>
            <a:ext cx="12194496" cy="1256322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1955" h="1256322">
                <a:moveTo>
                  <a:pt x="0" y="0"/>
                </a:moveTo>
                <a:lnTo>
                  <a:pt x="12531955" y="0"/>
                </a:lnTo>
                <a:lnTo>
                  <a:pt x="12528238" y="869761"/>
                </a:lnTo>
                <a:lnTo>
                  <a:pt x="10969964" y="869762"/>
                </a:lnTo>
                <a:lnTo>
                  <a:pt x="10705022" y="1256322"/>
                </a:lnTo>
                <a:lnTo>
                  <a:pt x="0" y="1256322"/>
                </a:lnTo>
                <a:lnTo>
                  <a:pt x="0" y="0"/>
                </a:lnTo>
                <a:close/>
              </a:path>
            </a:pathLst>
          </a:custGeom>
          <a:solidFill>
            <a:srgbClr val="FD9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6648" y="1792080"/>
            <a:ext cx="5382735" cy="398739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place media or image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82772" y="14227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1" y="435807"/>
            <a:ext cx="9601199" cy="457199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2" y="1615952"/>
            <a:ext cx="5383212" cy="4559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rgbClr val="FD9209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49276" y="2122488"/>
            <a:ext cx="5383212" cy="3931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7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/>
          <p:nvPr/>
        </p:nvSpPr>
        <p:spPr>
          <a:xfrm>
            <a:off x="1" y="0"/>
            <a:ext cx="12194496" cy="1256322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1955" h="1256322">
                <a:moveTo>
                  <a:pt x="0" y="0"/>
                </a:moveTo>
                <a:lnTo>
                  <a:pt x="12531955" y="0"/>
                </a:lnTo>
                <a:lnTo>
                  <a:pt x="12528238" y="869761"/>
                </a:lnTo>
                <a:lnTo>
                  <a:pt x="10969964" y="869762"/>
                </a:lnTo>
                <a:lnTo>
                  <a:pt x="10705022" y="1256322"/>
                </a:lnTo>
                <a:lnTo>
                  <a:pt x="0" y="1256322"/>
                </a:lnTo>
                <a:lnTo>
                  <a:pt x="0" y="0"/>
                </a:lnTo>
                <a:close/>
              </a:path>
            </a:pathLst>
          </a:custGeom>
          <a:solidFill>
            <a:srgbClr val="FD9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3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1" y="435807"/>
            <a:ext cx="9601199" cy="457199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8641" y="1621791"/>
            <a:ext cx="11030744" cy="4321810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place media or image</a:t>
            </a:r>
          </a:p>
        </p:txBody>
      </p:sp>
    </p:spTree>
    <p:extLst>
      <p:ext uri="{BB962C8B-B14F-4D97-AF65-F5344CB8AC3E}">
        <p14:creationId xmlns:p14="http://schemas.microsoft.com/office/powerpoint/2010/main" val="5397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1" y="0"/>
            <a:ext cx="12194496" cy="1256322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1955" h="1256322">
                <a:moveTo>
                  <a:pt x="0" y="0"/>
                </a:moveTo>
                <a:lnTo>
                  <a:pt x="12531955" y="0"/>
                </a:lnTo>
                <a:lnTo>
                  <a:pt x="12528238" y="869761"/>
                </a:lnTo>
                <a:lnTo>
                  <a:pt x="10969964" y="869762"/>
                </a:lnTo>
                <a:lnTo>
                  <a:pt x="10705022" y="1256322"/>
                </a:lnTo>
                <a:lnTo>
                  <a:pt x="0" y="1256322"/>
                </a:lnTo>
                <a:lnTo>
                  <a:pt x="0" y="0"/>
                </a:lnTo>
                <a:close/>
              </a:path>
            </a:pathLst>
          </a:custGeom>
          <a:solidFill>
            <a:srgbClr val="FD9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641" y="435807"/>
            <a:ext cx="9601199" cy="457199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8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5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7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3564898"/>
            <a:ext cx="12204440" cy="3293103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3240584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3675137 w 12546957"/>
              <a:gd name="connsiteY3" fmla="*/ 1427387 h 2150871"/>
              <a:gd name="connsiteX4" fmla="*/ 3240584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91068"/>
              <a:gd name="connsiteY0" fmla="*/ 0 h 2150871"/>
              <a:gd name="connsiteX1" fmla="*/ 12546957 w 12591068"/>
              <a:gd name="connsiteY1" fmla="*/ 0 h 2150871"/>
              <a:gd name="connsiteX2" fmla="*/ 12591068 w 12591068"/>
              <a:gd name="connsiteY2" fmla="*/ 1411896 h 2150871"/>
              <a:gd name="connsiteX3" fmla="*/ 3675137 w 12591068"/>
              <a:gd name="connsiteY3" fmla="*/ 1427387 h 2150871"/>
              <a:gd name="connsiteX4" fmla="*/ 3240584 w 12591068"/>
              <a:gd name="connsiteY4" fmla="*/ 2150871 h 2150871"/>
              <a:gd name="connsiteX5" fmla="*/ 0 w 12591068"/>
              <a:gd name="connsiteY5" fmla="*/ 2146876 h 2150871"/>
              <a:gd name="connsiteX6" fmla="*/ 0 w 12591068"/>
              <a:gd name="connsiteY6" fmla="*/ 0 h 2150871"/>
              <a:gd name="connsiteX0" fmla="*/ 0 w 12546957"/>
              <a:gd name="connsiteY0" fmla="*/ 0 h 2573613"/>
              <a:gd name="connsiteX1" fmla="*/ 12546957 w 12546957"/>
              <a:gd name="connsiteY1" fmla="*/ 0 h 2573613"/>
              <a:gd name="connsiteX2" fmla="*/ 12543240 w 12546957"/>
              <a:gd name="connsiteY2" fmla="*/ 2573613 h 2573613"/>
              <a:gd name="connsiteX3" fmla="*/ 3675137 w 12546957"/>
              <a:gd name="connsiteY3" fmla="*/ 1427387 h 2573613"/>
              <a:gd name="connsiteX4" fmla="*/ 3240584 w 12546957"/>
              <a:gd name="connsiteY4" fmla="*/ 2150871 h 2573613"/>
              <a:gd name="connsiteX5" fmla="*/ 0 w 12546957"/>
              <a:gd name="connsiteY5" fmla="*/ 2146876 h 2573613"/>
              <a:gd name="connsiteX6" fmla="*/ 0 w 12546957"/>
              <a:gd name="connsiteY6" fmla="*/ 0 h 2573613"/>
              <a:gd name="connsiteX0" fmla="*/ 0 w 12546957"/>
              <a:gd name="connsiteY0" fmla="*/ 0 h 2573614"/>
              <a:gd name="connsiteX1" fmla="*/ 12546957 w 12546957"/>
              <a:gd name="connsiteY1" fmla="*/ 0 h 2573614"/>
              <a:gd name="connsiteX2" fmla="*/ 12543240 w 12546957"/>
              <a:gd name="connsiteY2" fmla="*/ 2573613 h 2573614"/>
              <a:gd name="connsiteX3" fmla="*/ 3691080 w 12546957"/>
              <a:gd name="connsiteY3" fmla="*/ 2573614 h 2573614"/>
              <a:gd name="connsiteX4" fmla="*/ 3240584 w 12546957"/>
              <a:gd name="connsiteY4" fmla="*/ 2150871 h 2573614"/>
              <a:gd name="connsiteX5" fmla="*/ 0 w 12546957"/>
              <a:gd name="connsiteY5" fmla="*/ 2146876 h 2573614"/>
              <a:gd name="connsiteX6" fmla="*/ 0 w 12546957"/>
              <a:gd name="connsiteY6" fmla="*/ 0 h 2573614"/>
              <a:gd name="connsiteX0" fmla="*/ 0 w 12546957"/>
              <a:gd name="connsiteY0" fmla="*/ 0 h 3281609"/>
              <a:gd name="connsiteX1" fmla="*/ 12546957 w 12546957"/>
              <a:gd name="connsiteY1" fmla="*/ 0 h 3281609"/>
              <a:gd name="connsiteX2" fmla="*/ 12543240 w 12546957"/>
              <a:gd name="connsiteY2" fmla="*/ 2573613 h 3281609"/>
              <a:gd name="connsiteX3" fmla="*/ 3691080 w 12546957"/>
              <a:gd name="connsiteY3" fmla="*/ 2573614 h 3281609"/>
              <a:gd name="connsiteX4" fmla="*/ 3336240 w 12546957"/>
              <a:gd name="connsiteY4" fmla="*/ 3281609 h 3281609"/>
              <a:gd name="connsiteX5" fmla="*/ 0 w 12546957"/>
              <a:gd name="connsiteY5" fmla="*/ 2146876 h 3281609"/>
              <a:gd name="connsiteX6" fmla="*/ 0 w 12546957"/>
              <a:gd name="connsiteY6" fmla="*/ 0 h 3281609"/>
              <a:gd name="connsiteX0" fmla="*/ 0 w 12546957"/>
              <a:gd name="connsiteY0" fmla="*/ 0 h 3281609"/>
              <a:gd name="connsiteX1" fmla="*/ 12546957 w 12546957"/>
              <a:gd name="connsiteY1" fmla="*/ 0 h 3281609"/>
              <a:gd name="connsiteX2" fmla="*/ 12543240 w 12546957"/>
              <a:gd name="connsiteY2" fmla="*/ 2573613 h 3281609"/>
              <a:gd name="connsiteX3" fmla="*/ 3691080 w 12546957"/>
              <a:gd name="connsiteY3" fmla="*/ 2573614 h 3281609"/>
              <a:gd name="connsiteX4" fmla="*/ 3336240 w 12546957"/>
              <a:gd name="connsiteY4" fmla="*/ 3281609 h 3281609"/>
              <a:gd name="connsiteX5" fmla="*/ 0 w 12546957"/>
              <a:gd name="connsiteY5" fmla="*/ 3262123 h 3281609"/>
              <a:gd name="connsiteX6" fmla="*/ 0 w 12546957"/>
              <a:gd name="connsiteY6" fmla="*/ 0 h 3281609"/>
              <a:gd name="connsiteX0" fmla="*/ 15942 w 12562899"/>
              <a:gd name="connsiteY0" fmla="*/ 0 h 3293103"/>
              <a:gd name="connsiteX1" fmla="*/ 12562899 w 12562899"/>
              <a:gd name="connsiteY1" fmla="*/ 0 h 3293103"/>
              <a:gd name="connsiteX2" fmla="*/ 12559182 w 12562899"/>
              <a:gd name="connsiteY2" fmla="*/ 2573613 h 3293103"/>
              <a:gd name="connsiteX3" fmla="*/ 3707022 w 12562899"/>
              <a:gd name="connsiteY3" fmla="*/ 2573614 h 3293103"/>
              <a:gd name="connsiteX4" fmla="*/ 3352182 w 12562899"/>
              <a:gd name="connsiteY4" fmla="*/ 3281609 h 3293103"/>
              <a:gd name="connsiteX5" fmla="*/ 0 w 12562899"/>
              <a:gd name="connsiteY5" fmla="*/ 3293103 h 3293103"/>
              <a:gd name="connsiteX6" fmla="*/ 15942 w 12562899"/>
              <a:gd name="connsiteY6" fmla="*/ 0 h 329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2899" h="3293103">
                <a:moveTo>
                  <a:pt x="15942" y="0"/>
                </a:moveTo>
                <a:lnTo>
                  <a:pt x="12562899" y="0"/>
                </a:lnTo>
                <a:lnTo>
                  <a:pt x="12559182" y="2573613"/>
                </a:lnTo>
                <a:lnTo>
                  <a:pt x="3707022" y="2573614"/>
                </a:lnTo>
                <a:lnTo>
                  <a:pt x="3352182" y="3281609"/>
                </a:lnTo>
                <a:lnTo>
                  <a:pt x="0" y="3293103"/>
                </a:lnTo>
                <a:lnTo>
                  <a:pt x="159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/>
          <p:cNvSpPr/>
          <p:nvPr/>
        </p:nvSpPr>
        <p:spPr>
          <a:xfrm flipH="1" flipV="1">
            <a:off x="0" y="3564898"/>
            <a:ext cx="12204440" cy="3293103"/>
          </a:xfrm>
          <a:custGeom>
            <a:avLst/>
            <a:gdLst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6425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0642550"/>
              <a:gd name="connsiteY0" fmla="*/ 0 h 1256322"/>
              <a:gd name="connsiteX1" fmla="*/ 10642550 w 10642550"/>
              <a:gd name="connsiteY1" fmla="*/ 0 h 1256322"/>
              <a:gd name="connsiteX2" fmla="*/ 10256050 w 10642550"/>
              <a:gd name="connsiteY2" fmla="*/ 1256322 h 1256322"/>
              <a:gd name="connsiteX3" fmla="*/ 0 w 10642550"/>
              <a:gd name="connsiteY3" fmla="*/ 1256322 h 1256322"/>
              <a:gd name="connsiteX4" fmla="*/ 0 w 10642550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256050 w 11056657"/>
              <a:gd name="connsiteY2" fmla="*/ 1256322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435497 w 11056657"/>
              <a:gd name="connsiteY2" fmla="*/ 1242516 h 1256322"/>
              <a:gd name="connsiteX3" fmla="*/ 0 w 11056657"/>
              <a:gd name="connsiteY3" fmla="*/ 1256322 h 1256322"/>
              <a:gd name="connsiteX4" fmla="*/ 0 w 11056657"/>
              <a:gd name="connsiteY4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01139 w 11056657"/>
              <a:gd name="connsiteY2" fmla="*/ 855956 h 1256322"/>
              <a:gd name="connsiteX3" fmla="*/ 10435497 w 11056657"/>
              <a:gd name="connsiteY3" fmla="*/ 1242516 h 1256322"/>
              <a:gd name="connsiteX4" fmla="*/ 0 w 11056657"/>
              <a:gd name="connsiteY4" fmla="*/ 1256322 h 1256322"/>
              <a:gd name="connsiteX5" fmla="*/ 0 w 11056657"/>
              <a:gd name="connsiteY5" fmla="*/ 0 h 1256322"/>
              <a:gd name="connsiteX0" fmla="*/ 0 w 11056657"/>
              <a:gd name="connsiteY0" fmla="*/ 0 h 1256322"/>
              <a:gd name="connsiteX1" fmla="*/ 11056657 w 11056657"/>
              <a:gd name="connsiteY1" fmla="*/ 0 h 1256322"/>
              <a:gd name="connsiteX2" fmla="*/ 10670157 w 11056657"/>
              <a:gd name="connsiteY2" fmla="*/ 717898 h 1256322"/>
              <a:gd name="connsiteX3" fmla="*/ 10601139 w 11056657"/>
              <a:gd name="connsiteY3" fmla="*/ 855956 h 1256322"/>
              <a:gd name="connsiteX4" fmla="*/ 10435497 w 11056657"/>
              <a:gd name="connsiteY4" fmla="*/ 1242516 h 1256322"/>
              <a:gd name="connsiteX5" fmla="*/ 0 w 11056657"/>
              <a:gd name="connsiteY5" fmla="*/ 1256322 h 1256322"/>
              <a:gd name="connsiteX6" fmla="*/ 0 w 11056657"/>
              <a:gd name="connsiteY6" fmla="*/ 0 h 1256322"/>
              <a:gd name="connsiteX0" fmla="*/ 0 w 12216156"/>
              <a:gd name="connsiteY0" fmla="*/ 0 h 1256322"/>
              <a:gd name="connsiteX1" fmla="*/ 11056657 w 12216156"/>
              <a:gd name="connsiteY1" fmla="*/ 0 h 1256322"/>
              <a:gd name="connsiteX2" fmla="*/ 12216156 w 12216156"/>
              <a:gd name="connsiteY2" fmla="*/ 869761 h 1256322"/>
              <a:gd name="connsiteX3" fmla="*/ 10601139 w 12216156"/>
              <a:gd name="connsiteY3" fmla="*/ 855956 h 1256322"/>
              <a:gd name="connsiteX4" fmla="*/ 10435497 w 12216156"/>
              <a:gd name="connsiteY4" fmla="*/ 1242516 h 1256322"/>
              <a:gd name="connsiteX5" fmla="*/ 0 w 12216156"/>
              <a:gd name="connsiteY5" fmla="*/ 1256322 h 1256322"/>
              <a:gd name="connsiteX6" fmla="*/ 0 w 12216156"/>
              <a:gd name="connsiteY6" fmla="*/ 0 h 1256322"/>
              <a:gd name="connsiteX0" fmla="*/ 0 w 12528238"/>
              <a:gd name="connsiteY0" fmla="*/ 0 h 1256322"/>
              <a:gd name="connsiteX1" fmla="*/ 11056657 w 12528238"/>
              <a:gd name="connsiteY1" fmla="*/ 0 h 1256322"/>
              <a:gd name="connsiteX2" fmla="*/ 12528238 w 12528238"/>
              <a:gd name="connsiteY2" fmla="*/ 869761 h 1256322"/>
              <a:gd name="connsiteX3" fmla="*/ 10601139 w 12528238"/>
              <a:gd name="connsiteY3" fmla="*/ 855956 h 1256322"/>
              <a:gd name="connsiteX4" fmla="*/ 10435497 w 12528238"/>
              <a:gd name="connsiteY4" fmla="*/ 1242516 h 1256322"/>
              <a:gd name="connsiteX5" fmla="*/ 0 w 12528238"/>
              <a:gd name="connsiteY5" fmla="*/ 1256322 h 1256322"/>
              <a:gd name="connsiteX6" fmla="*/ 0 w 12528238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601139 w 12531955"/>
              <a:gd name="connsiteY3" fmla="*/ 855956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435497 w 12531955"/>
              <a:gd name="connsiteY4" fmla="*/ 1242516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1256322"/>
              <a:gd name="connsiteX1" fmla="*/ 12531955 w 12531955"/>
              <a:gd name="connsiteY1" fmla="*/ 0 h 1256322"/>
              <a:gd name="connsiteX2" fmla="*/ 12528238 w 12531955"/>
              <a:gd name="connsiteY2" fmla="*/ 869761 h 1256322"/>
              <a:gd name="connsiteX3" fmla="*/ 10969964 w 12531955"/>
              <a:gd name="connsiteY3" fmla="*/ 869762 h 1256322"/>
              <a:gd name="connsiteX4" fmla="*/ 10705022 w 12531955"/>
              <a:gd name="connsiteY4" fmla="*/ 1256322 h 1256322"/>
              <a:gd name="connsiteX5" fmla="*/ 0 w 12531955"/>
              <a:gd name="connsiteY5" fmla="*/ 1256322 h 1256322"/>
              <a:gd name="connsiteX6" fmla="*/ 0 w 12531955"/>
              <a:gd name="connsiteY6" fmla="*/ 0 h 1256322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10969964 w 12531955"/>
              <a:gd name="connsiteY3" fmla="*/ 869762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07153 w 12531955"/>
              <a:gd name="connsiteY3" fmla="*/ 886258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190202 w 12531955"/>
              <a:gd name="connsiteY3" fmla="*/ 853267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0 w 12531955"/>
              <a:gd name="connsiteY5" fmla="*/ 1256322 h 2180070"/>
              <a:gd name="connsiteX6" fmla="*/ 0 w 12531955"/>
              <a:gd name="connsiteY6" fmla="*/ 0 h 2180070"/>
              <a:gd name="connsiteX0" fmla="*/ 0 w 12531955"/>
              <a:gd name="connsiteY0" fmla="*/ 0 h 2180070"/>
              <a:gd name="connsiteX1" fmla="*/ 12531955 w 12531955"/>
              <a:gd name="connsiteY1" fmla="*/ 0 h 2180070"/>
              <a:gd name="connsiteX2" fmla="*/ 12528238 w 12531955"/>
              <a:gd name="connsiteY2" fmla="*/ 869761 h 2180070"/>
              <a:gd name="connsiteX3" fmla="*/ 9224102 w 12531955"/>
              <a:gd name="connsiteY3" fmla="*/ 869763 h 2180070"/>
              <a:gd name="connsiteX4" fmla="*/ 8535409 w 12531955"/>
              <a:gd name="connsiteY4" fmla="*/ 2180070 h 2180070"/>
              <a:gd name="connsiteX5" fmla="*/ 30002 w 12531955"/>
              <a:gd name="connsiteY5" fmla="*/ 2146876 h 2180070"/>
              <a:gd name="connsiteX6" fmla="*/ 0 w 12531955"/>
              <a:gd name="connsiteY6" fmla="*/ 0 h 2180070"/>
              <a:gd name="connsiteX0" fmla="*/ 0 w 12531955"/>
              <a:gd name="connsiteY0" fmla="*/ 0 h 2146876"/>
              <a:gd name="connsiteX1" fmla="*/ 12531955 w 12531955"/>
              <a:gd name="connsiteY1" fmla="*/ 0 h 2146876"/>
              <a:gd name="connsiteX2" fmla="*/ 12528238 w 12531955"/>
              <a:gd name="connsiteY2" fmla="*/ 869761 h 2146876"/>
              <a:gd name="connsiteX3" fmla="*/ 9224102 w 12531955"/>
              <a:gd name="connsiteY3" fmla="*/ 869763 h 2146876"/>
              <a:gd name="connsiteX4" fmla="*/ 8535409 w 12531955"/>
              <a:gd name="connsiteY4" fmla="*/ 2121673 h 2146876"/>
              <a:gd name="connsiteX5" fmla="*/ 30002 w 12531955"/>
              <a:gd name="connsiteY5" fmla="*/ 2146876 h 2146876"/>
              <a:gd name="connsiteX6" fmla="*/ 0 w 12531955"/>
              <a:gd name="connsiteY6" fmla="*/ 0 h 2146876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30002 w 12531955"/>
              <a:gd name="connsiteY5" fmla="*/ 2146876 h 2150871"/>
              <a:gd name="connsiteX6" fmla="*/ 0 w 12531955"/>
              <a:gd name="connsiteY6" fmla="*/ 0 h 2150871"/>
              <a:gd name="connsiteX0" fmla="*/ 45005 w 12576960"/>
              <a:gd name="connsiteY0" fmla="*/ 0 h 2150871"/>
              <a:gd name="connsiteX1" fmla="*/ 12576960 w 12576960"/>
              <a:gd name="connsiteY1" fmla="*/ 0 h 2150871"/>
              <a:gd name="connsiteX2" fmla="*/ 12573243 w 12576960"/>
              <a:gd name="connsiteY2" fmla="*/ 869761 h 2150871"/>
              <a:gd name="connsiteX3" fmla="*/ 9269107 w 12576960"/>
              <a:gd name="connsiteY3" fmla="*/ 869763 h 2150871"/>
              <a:gd name="connsiteX4" fmla="*/ 8595416 w 12576960"/>
              <a:gd name="connsiteY4" fmla="*/ 2150871 h 2150871"/>
              <a:gd name="connsiteX5" fmla="*/ 0 w 12576960"/>
              <a:gd name="connsiteY5" fmla="*/ 2146876 h 2150871"/>
              <a:gd name="connsiteX6" fmla="*/ 45005 w 12576960"/>
              <a:gd name="connsiteY6" fmla="*/ 0 h 2150871"/>
              <a:gd name="connsiteX0" fmla="*/ 0 w 12531955"/>
              <a:gd name="connsiteY0" fmla="*/ 0 h 2150871"/>
              <a:gd name="connsiteX1" fmla="*/ 12531955 w 12531955"/>
              <a:gd name="connsiteY1" fmla="*/ 0 h 2150871"/>
              <a:gd name="connsiteX2" fmla="*/ 12528238 w 12531955"/>
              <a:gd name="connsiteY2" fmla="*/ 869761 h 2150871"/>
              <a:gd name="connsiteX3" fmla="*/ 9224102 w 12531955"/>
              <a:gd name="connsiteY3" fmla="*/ 869763 h 2150871"/>
              <a:gd name="connsiteX4" fmla="*/ 8550411 w 12531955"/>
              <a:gd name="connsiteY4" fmla="*/ 2150871 h 2150871"/>
              <a:gd name="connsiteX5" fmla="*/ 15001 w 12531955"/>
              <a:gd name="connsiteY5" fmla="*/ 2146876 h 2150871"/>
              <a:gd name="connsiteX6" fmla="*/ 0 w 12531955"/>
              <a:gd name="connsiteY6" fmla="*/ 0 h 2150871"/>
              <a:gd name="connsiteX0" fmla="*/ 15002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15002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8565413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9239104 w 12546957"/>
              <a:gd name="connsiteY3" fmla="*/ 869763 h 2150871"/>
              <a:gd name="connsiteX4" fmla="*/ 3240584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46957"/>
              <a:gd name="connsiteY0" fmla="*/ 0 h 2150871"/>
              <a:gd name="connsiteX1" fmla="*/ 12546957 w 12546957"/>
              <a:gd name="connsiteY1" fmla="*/ 0 h 2150871"/>
              <a:gd name="connsiteX2" fmla="*/ 12543240 w 12546957"/>
              <a:gd name="connsiteY2" fmla="*/ 869761 h 2150871"/>
              <a:gd name="connsiteX3" fmla="*/ 3675137 w 12546957"/>
              <a:gd name="connsiteY3" fmla="*/ 1427387 h 2150871"/>
              <a:gd name="connsiteX4" fmla="*/ 3240584 w 12546957"/>
              <a:gd name="connsiteY4" fmla="*/ 2150871 h 2150871"/>
              <a:gd name="connsiteX5" fmla="*/ 0 w 12546957"/>
              <a:gd name="connsiteY5" fmla="*/ 2146876 h 2150871"/>
              <a:gd name="connsiteX6" fmla="*/ 0 w 12546957"/>
              <a:gd name="connsiteY6" fmla="*/ 0 h 2150871"/>
              <a:gd name="connsiteX0" fmla="*/ 0 w 12591068"/>
              <a:gd name="connsiteY0" fmla="*/ 0 h 2150871"/>
              <a:gd name="connsiteX1" fmla="*/ 12546957 w 12591068"/>
              <a:gd name="connsiteY1" fmla="*/ 0 h 2150871"/>
              <a:gd name="connsiteX2" fmla="*/ 12591068 w 12591068"/>
              <a:gd name="connsiteY2" fmla="*/ 1411896 h 2150871"/>
              <a:gd name="connsiteX3" fmla="*/ 3675137 w 12591068"/>
              <a:gd name="connsiteY3" fmla="*/ 1427387 h 2150871"/>
              <a:gd name="connsiteX4" fmla="*/ 3240584 w 12591068"/>
              <a:gd name="connsiteY4" fmla="*/ 2150871 h 2150871"/>
              <a:gd name="connsiteX5" fmla="*/ 0 w 12591068"/>
              <a:gd name="connsiteY5" fmla="*/ 2146876 h 2150871"/>
              <a:gd name="connsiteX6" fmla="*/ 0 w 12591068"/>
              <a:gd name="connsiteY6" fmla="*/ 0 h 2150871"/>
              <a:gd name="connsiteX0" fmla="*/ 0 w 12546957"/>
              <a:gd name="connsiteY0" fmla="*/ 0 h 2573613"/>
              <a:gd name="connsiteX1" fmla="*/ 12546957 w 12546957"/>
              <a:gd name="connsiteY1" fmla="*/ 0 h 2573613"/>
              <a:gd name="connsiteX2" fmla="*/ 12543240 w 12546957"/>
              <a:gd name="connsiteY2" fmla="*/ 2573613 h 2573613"/>
              <a:gd name="connsiteX3" fmla="*/ 3675137 w 12546957"/>
              <a:gd name="connsiteY3" fmla="*/ 1427387 h 2573613"/>
              <a:gd name="connsiteX4" fmla="*/ 3240584 w 12546957"/>
              <a:gd name="connsiteY4" fmla="*/ 2150871 h 2573613"/>
              <a:gd name="connsiteX5" fmla="*/ 0 w 12546957"/>
              <a:gd name="connsiteY5" fmla="*/ 2146876 h 2573613"/>
              <a:gd name="connsiteX6" fmla="*/ 0 w 12546957"/>
              <a:gd name="connsiteY6" fmla="*/ 0 h 2573613"/>
              <a:gd name="connsiteX0" fmla="*/ 0 w 12546957"/>
              <a:gd name="connsiteY0" fmla="*/ 0 h 2573614"/>
              <a:gd name="connsiteX1" fmla="*/ 12546957 w 12546957"/>
              <a:gd name="connsiteY1" fmla="*/ 0 h 2573614"/>
              <a:gd name="connsiteX2" fmla="*/ 12543240 w 12546957"/>
              <a:gd name="connsiteY2" fmla="*/ 2573613 h 2573614"/>
              <a:gd name="connsiteX3" fmla="*/ 3691080 w 12546957"/>
              <a:gd name="connsiteY3" fmla="*/ 2573614 h 2573614"/>
              <a:gd name="connsiteX4" fmla="*/ 3240584 w 12546957"/>
              <a:gd name="connsiteY4" fmla="*/ 2150871 h 2573614"/>
              <a:gd name="connsiteX5" fmla="*/ 0 w 12546957"/>
              <a:gd name="connsiteY5" fmla="*/ 2146876 h 2573614"/>
              <a:gd name="connsiteX6" fmla="*/ 0 w 12546957"/>
              <a:gd name="connsiteY6" fmla="*/ 0 h 2573614"/>
              <a:gd name="connsiteX0" fmla="*/ 0 w 12546957"/>
              <a:gd name="connsiteY0" fmla="*/ 0 h 3281609"/>
              <a:gd name="connsiteX1" fmla="*/ 12546957 w 12546957"/>
              <a:gd name="connsiteY1" fmla="*/ 0 h 3281609"/>
              <a:gd name="connsiteX2" fmla="*/ 12543240 w 12546957"/>
              <a:gd name="connsiteY2" fmla="*/ 2573613 h 3281609"/>
              <a:gd name="connsiteX3" fmla="*/ 3691080 w 12546957"/>
              <a:gd name="connsiteY3" fmla="*/ 2573614 h 3281609"/>
              <a:gd name="connsiteX4" fmla="*/ 3336240 w 12546957"/>
              <a:gd name="connsiteY4" fmla="*/ 3281609 h 3281609"/>
              <a:gd name="connsiteX5" fmla="*/ 0 w 12546957"/>
              <a:gd name="connsiteY5" fmla="*/ 2146876 h 3281609"/>
              <a:gd name="connsiteX6" fmla="*/ 0 w 12546957"/>
              <a:gd name="connsiteY6" fmla="*/ 0 h 3281609"/>
              <a:gd name="connsiteX0" fmla="*/ 0 w 12546957"/>
              <a:gd name="connsiteY0" fmla="*/ 0 h 3281609"/>
              <a:gd name="connsiteX1" fmla="*/ 12546957 w 12546957"/>
              <a:gd name="connsiteY1" fmla="*/ 0 h 3281609"/>
              <a:gd name="connsiteX2" fmla="*/ 12543240 w 12546957"/>
              <a:gd name="connsiteY2" fmla="*/ 2573613 h 3281609"/>
              <a:gd name="connsiteX3" fmla="*/ 3691080 w 12546957"/>
              <a:gd name="connsiteY3" fmla="*/ 2573614 h 3281609"/>
              <a:gd name="connsiteX4" fmla="*/ 3336240 w 12546957"/>
              <a:gd name="connsiteY4" fmla="*/ 3281609 h 3281609"/>
              <a:gd name="connsiteX5" fmla="*/ 0 w 12546957"/>
              <a:gd name="connsiteY5" fmla="*/ 3262123 h 3281609"/>
              <a:gd name="connsiteX6" fmla="*/ 0 w 12546957"/>
              <a:gd name="connsiteY6" fmla="*/ 0 h 3281609"/>
              <a:gd name="connsiteX0" fmla="*/ 15942 w 12562899"/>
              <a:gd name="connsiteY0" fmla="*/ 0 h 3293103"/>
              <a:gd name="connsiteX1" fmla="*/ 12562899 w 12562899"/>
              <a:gd name="connsiteY1" fmla="*/ 0 h 3293103"/>
              <a:gd name="connsiteX2" fmla="*/ 12559182 w 12562899"/>
              <a:gd name="connsiteY2" fmla="*/ 2573613 h 3293103"/>
              <a:gd name="connsiteX3" fmla="*/ 3707022 w 12562899"/>
              <a:gd name="connsiteY3" fmla="*/ 2573614 h 3293103"/>
              <a:gd name="connsiteX4" fmla="*/ 3352182 w 12562899"/>
              <a:gd name="connsiteY4" fmla="*/ 3281609 h 3293103"/>
              <a:gd name="connsiteX5" fmla="*/ 0 w 12562899"/>
              <a:gd name="connsiteY5" fmla="*/ 3293103 h 3293103"/>
              <a:gd name="connsiteX6" fmla="*/ 15942 w 12562899"/>
              <a:gd name="connsiteY6" fmla="*/ 0 h 329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2899" h="3293103">
                <a:moveTo>
                  <a:pt x="15942" y="0"/>
                </a:moveTo>
                <a:lnTo>
                  <a:pt x="12562899" y="0"/>
                </a:lnTo>
                <a:lnTo>
                  <a:pt x="12559182" y="2573613"/>
                </a:lnTo>
                <a:lnTo>
                  <a:pt x="3707022" y="2573614"/>
                </a:lnTo>
                <a:lnTo>
                  <a:pt x="3352182" y="3281609"/>
                </a:lnTo>
                <a:lnTo>
                  <a:pt x="0" y="3293103"/>
                </a:lnTo>
                <a:lnTo>
                  <a:pt x="159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1" y="4521726"/>
            <a:ext cx="7315200" cy="523220"/>
          </a:xfrm>
          <a:ln>
            <a:noFill/>
          </a:ln>
          <a:effectLst/>
        </p:spPr>
        <p:txBody>
          <a:bodyPr anchor="ctr">
            <a:noAutofit/>
          </a:bodyPr>
          <a:lstStyle>
            <a:lvl1pPr algn="l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5200301"/>
            <a:ext cx="7315200" cy="28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604" y="3990122"/>
            <a:ext cx="1783080" cy="36271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604" y="3990122"/>
            <a:ext cx="1783080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4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1" y="201168"/>
            <a:ext cx="1096994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83779" y="6440226"/>
            <a:ext cx="634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4A632E-FE22-F949-AB00-84BDFD35FD2E}" type="slidenum">
              <a:rPr lang="en-US" sz="8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9191" y="6436860"/>
            <a:ext cx="1740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93D06843-16E7-4A84-890C-28C612CD9081}" type="datetime3">
              <a:rPr lang="en-US" sz="800" b="1" smtClean="0">
                <a:solidFill>
                  <a:schemeClr val="bg1"/>
                </a:solidFill>
              </a:rPr>
              <a:t>27 March 2020</a:t>
            </a:fld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3779" y="6440226"/>
            <a:ext cx="634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4A632E-FE22-F949-AB00-84BDFD35FD2E}" type="slidenum">
              <a:rPr lang="en-US" sz="8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800" b="1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283927" y="6493929"/>
            <a:ext cx="0" cy="105418"/>
          </a:xfrm>
          <a:prstGeom prst="line">
            <a:avLst/>
          </a:prstGeom>
          <a:ln w="952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56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4" r:id="rId2"/>
    <p:sldLayoutId id="2147483697" r:id="rId3"/>
    <p:sldLayoutId id="2147483696" r:id="rId4"/>
    <p:sldLayoutId id="2147483695" r:id="rId5"/>
    <p:sldLayoutId id="2147483693" r:id="rId6"/>
    <p:sldLayoutId id="2147483698" r:id="rId7"/>
    <p:sldLayoutId id="2147483692" r:id="rId8"/>
    <p:sldLayoutId id="2147483690" r:id="rId9"/>
    <p:sldLayoutId id="2147483691" r:id="rId10"/>
    <p:sldLayoutId id="2147483699" r:id="rId11"/>
    <p:sldLayoutId id="2147483702" r:id="rId1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3838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6175" indent="-23653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D0309"/>
          </a:solidFill>
          <a:latin typeface="+mn-lt"/>
          <a:ea typeface="+mn-ea"/>
          <a:cs typeface="+mn-cs"/>
        </a:defRPr>
      </a:lvl3pPr>
      <a:lvl4pPr marL="1606550" indent="-236538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4225" indent="-223838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D030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C5DC-D721-7B43-B332-170C06641050}"/>
              </a:ext>
            </a:extLst>
          </p:cNvPr>
          <p:cNvSpPr txBox="1">
            <a:spLocks/>
          </p:cNvSpPr>
          <p:nvPr/>
        </p:nvSpPr>
        <p:spPr>
          <a:xfrm>
            <a:off x="844229" y="1644734"/>
            <a:ext cx="4970913" cy="25880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4799" dirty="0"/>
              <a:t>The Future of Medical Imaging Research, </a:t>
            </a:r>
            <a:r>
              <a:rPr lang="en-US" sz="4799" i="1" dirty="0"/>
              <a:t>Now.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DBB5F-DEBF-8B44-B7BD-6AF7FAE41C77}"/>
              </a:ext>
            </a:extLst>
          </p:cNvPr>
          <p:cNvSpPr txBox="1">
            <a:spLocks/>
          </p:cNvSpPr>
          <p:nvPr/>
        </p:nvSpPr>
        <p:spPr>
          <a:xfrm>
            <a:off x="844228" y="4766437"/>
            <a:ext cx="5097851" cy="432521"/>
          </a:xfrm>
          <a:prstGeom prst="rect">
            <a:avLst/>
          </a:prstGeom>
        </p:spPr>
        <p:txBody>
          <a:bodyPr/>
          <a:lstStyle>
            <a:lvl1pPr marL="349250" indent="-349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6175" indent="-2365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D0309"/>
                </a:solidFill>
                <a:latin typeface="+mn-lt"/>
                <a:ea typeface="+mn-ea"/>
                <a:cs typeface="+mn-cs"/>
              </a:defRPr>
            </a:lvl3pPr>
            <a:lvl4pPr marL="1606550" indent="-2365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4225" indent="-2238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D030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99" dirty="0">
                <a:solidFill>
                  <a:schemeClr val="tx2"/>
                </a:solidFill>
              </a:rPr>
              <a:t>PINTAD Webinar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07A3F-E44D-EB40-A0F3-A853843A77D9}"/>
              </a:ext>
            </a:extLst>
          </p:cNvPr>
          <p:cNvSpPr txBox="1">
            <a:spLocks/>
          </p:cNvSpPr>
          <p:nvPr/>
        </p:nvSpPr>
        <p:spPr>
          <a:xfrm>
            <a:off x="844228" y="5376712"/>
            <a:ext cx="2609299" cy="23424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9250" indent="-349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6175" indent="-2365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D0309"/>
                </a:solidFill>
                <a:latin typeface="+mn-lt"/>
                <a:ea typeface="+mn-ea"/>
                <a:cs typeface="+mn-cs"/>
              </a:defRPr>
            </a:lvl3pPr>
            <a:lvl4pPr marL="1606550" indent="-2365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4225" indent="-2238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D030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spc="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March 2020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32F79-EDDD-F946-8DA7-C612C8026F3E}"/>
              </a:ext>
            </a:extLst>
          </p:cNvPr>
          <p:cNvGrpSpPr/>
          <p:nvPr/>
        </p:nvGrpSpPr>
        <p:grpSpPr>
          <a:xfrm>
            <a:off x="6094412" y="2678"/>
            <a:ext cx="6094413" cy="6854429"/>
            <a:chOff x="6096000" y="1786"/>
            <a:chExt cx="6096000" cy="6856214"/>
          </a:xfrm>
        </p:grpSpPr>
        <p:pic>
          <p:nvPicPr>
            <p:cNvPr id="9" name="Picture 8" descr="AMBRA_ppt-template.jpg">
              <a:extLst>
                <a:ext uri="{FF2B5EF4-FFF2-40B4-BE49-F238E27FC236}">
                  <a16:creationId xmlns:a16="http://schemas.microsoft.com/office/drawing/2014/main" id="{128E0C6D-1A21-9540-8276-C37B63F82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1786"/>
              <a:ext cx="6096000" cy="68562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04FFCC-E212-1445-ACEB-BE3E8D39D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1201" y="2938614"/>
              <a:ext cx="2693225" cy="812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841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69ED17-657E-CD40-9BA7-7C4FA3B5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65" y="152984"/>
            <a:ext cx="10512862" cy="988821"/>
          </a:xfrm>
        </p:spPr>
        <p:txBody>
          <a:bodyPr>
            <a:normAutofit/>
          </a:bodyPr>
          <a:lstStyle/>
          <a:p>
            <a:pPr algn="ctr"/>
            <a:r>
              <a:rPr lang="en-U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Imaging: Key for Data Driven Research &amp; Therapy Development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6471FA-EDBE-E348-AA96-459C432237F6}"/>
              </a:ext>
            </a:extLst>
          </p:cNvPr>
          <p:cNvSpPr/>
          <p:nvPr/>
        </p:nvSpPr>
        <p:spPr>
          <a:xfrm>
            <a:off x="669839" y="1604103"/>
            <a:ext cx="3474282" cy="4150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New healthcare providers catering to more specialized disease cohorts</a:t>
            </a: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Care settings moving out of hospital</a:t>
            </a: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Consumerization driving care decisions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83C051-F4A1-FE49-A301-881BF3E5548A}"/>
              </a:ext>
            </a:extLst>
          </p:cNvPr>
          <p:cNvSpPr/>
          <p:nvPr/>
        </p:nvSpPr>
        <p:spPr>
          <a:xfrm>
            <a:off x="4187486" y="1604103"/>
            <a:ext cx="3561012" cy="4150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Multiple data types and data science making care personalized</a:t>
            </a: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Investments focusing on data-driven healthcare</a:t>
            </a: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Data size and complexity a key challenge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2CA8DC-5AA9-A84D-AA00-7098AB9ACE35}"/>
              </a:ext>
            </a:extLst>
          </p:cNvPr>
          <p:cNvSpPr/>
          <p:nvPr/>
        </p:nvSpPr>
        <p:spPr>
          <a:xfrm>
            <a:off x="7784685" y="1604104"/>
            <a:ext cx="3827424" cy="4150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Cloud access making data accessible</a:t>
            </a: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Imaging data a key component in any data science initiative</a:t>
            </a:r>
          </a:p>
          <a:p>
            <a:pPr marL="347472" lvl="1" indent="-3492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Real world evidence speeding therapy innovation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731FDE4-747A-4949-B2B8-006218BA0D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299" y="2336720"/>
            <a:ext cx="1349425" cy="10107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03C6834-8791-4043-B7B2-E48B8FB33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042" y="2328052"/>
            <a:ext cx="1727214" cy="9844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6554872-CC77-9D4B-8019-EA6F531E78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924" y="2336720"/>
            <a:ext cx="1735244" cy="9757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AAE98B-C6A4-0241-8998-F947889F9B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244" y="2331739"/>
            <a:ext cx="1566178" cy="98076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041E314-5972-6841-8641-6E5CB20993DB}"/>
              </a:ext>
            </a:extLst>
          </p:cNvPr>
          <p:cNvSpPr/>
          <p:nvPr/>
        </p:nvSpPr>
        <p:spPr>
          <a:xfrm>
            <a:off x="675465" y="1607309"/>
            <a:ext cx="3473885" cy="4912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NEW CARE SETTINGS 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BA55A15-4E52-804E-86ED-9A52BE9F11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9186" y="2328052"/>
            <a:ext cx="1707993" cy="98076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AA53A84-A742-114D-A9DE-811E9CB7ABDE}"/>
              </a:ext>
            </a:extLst>
          </p:cNvPr>
          <p:cNvSpPr/>
          <p:nvPr/>
        </p:nvSpPr>
        <p:spPr>
          <a:xfrm>
            <a:off x="4185537" y="1607309"/>
            <a:ext cx="3562961" cy="4912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NEW TOOLS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19056E-7F07-B64D-AD19-076F66C30003}"/>
              </a:ext>
            </a:extLst>
          </p:cNvPr>
          <p:cNvSpPr/>
          <p:nvPr/>
        </p:nvSpPr>
        <p:spPr>
          <a:xfrm>
            <a:off x="7784685" y="1607309"/>
            <a:ext cx="3828746" cy="4912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NEW THERAPIES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4E7D491-4940-D54A-8A0F-6A30CD5940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33" y="2336720"/>
            <a:ext cx="1786621" cy="10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69ED17-657E-CD40-9BA7-7C4FA3B5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65" y="152984"/>
            <a:ext cx="10512862" cy="988821"/>
          </a:xfrm>
        </p:spPr>
        <p:txBody>
          <a:bodyPr>
            <a:normAutofit/>
          </a:bodyPr>
          <a:lstStyle/>
          <a:p>
            <a:pPr algn="ctr"/>
            <a:r>
              <a:rPr lang="en-US" sz="2799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Image Sharing Platform for Life Sciences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8C9CE97-524D-EF46-9906-C53A3FF664AB}"/>
              </a:ext>
            </a:extLst>
          </p:cNvPr>
          <p:cNvSpPr txBox="1">
            <a:spLocks/>
          </p:cNvSpPr>
          <p:nvPr/>
        </p:nvSpPr>
        <p:spPr>
          <a:xfrm>
            <a:off x="1223237" y="2179256"/>
            <a:ext cx="4281416" cy="3173338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349250" indent="-349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6175" indent="-2365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D0309"/>
                </a:solidFill>
                <a:latin typeface="+mn-lt"/>
                <a:ea typeface="+mn-ea"/>
                <a:cs typeface="+mn-cs"/>
              </a:defRPr>
            </a:lvl3pPr>
            <a:lvl4pPr marL="1606550" indent="-2365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4225" indent="-2238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D030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Custom upload fields (e.g. IDTF)</a:t>
            </a:r>
          </a:p>
          <a:p>
            <a:pPr>
              <a:spcBef>
                <a:spcPts val="12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Validation rules &amp; QC workflow</a:t>
            </a:r>
          </a:p>
          <a:p>
            <a:pPr>
              <a:spcBef>
                <a:spcPts val="12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KOL workflow and eCRF forms</a:t>
            </a:r>
          </a:p>
          <a:p>
            <a:pPr>
              <a:spcBef>
                <a:spcPts val="12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Downstream routing rules</a:t>
            </a:r>
          </a:p>
          <a:p>
            <a:pPr>
              <a:spcBef>
                <a:spcPts val="12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DICOM tag, pixel and HL7 anonymization </a:t>
            </a:r>
          </a:p>
          <a:p>
            <a:pPr>
              <a:spcBef>
                <a:spcPts val="12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Scripting platform </a:t>
            </a:r>
          </a:p>
          <a:p>
            <a:pPr lvl="1">
              <a:spcBef>
                <a:spcPts val="12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Custom scripts for Q.C. checks </a:t>
            </a:r>
          </a:p>
          <a:p>
            <a:pPr lvl="1">
              <a:spcBef>
                <a:spcPts val="12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Ability to plug-in outside A.I.</a:t>
            </a:r>
          </a:p>
          <a:p>
            <a:pPr>
              <a:spcBef>
                <a:spcPts val="12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Advanced integrations/interoperability with 3</a:t>
            </a:r>
            <a:r>
              <a:rPr lang="en-US" sz="1600" baseline="30000" dirty="0">
                <a:solidFill>
                  <a:schemeClr val="tx2">
                    <a:lumMod val="50000"/>
                  </a:schemeClr>
                </a:solidFill>
              </a:rPr>
              <a:t>rd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party systems 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F7A4438-0FB7-A84D-863B-C9A195F954CA}"/>
              </a:ext>
            </a:extLst>
          </p:cNvPr>
          <p:cNvSpPr txBox="1">
            <a:spLocks/>
          </p:cNvSpPr>
          <p:nvPr/>
        </p:nvSpPr>
        <p:spPr>
          <a:xfrm>
            <a:off x="1578057" y="1630253"/>
            <a:ext cx="3571775" cy="352780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349250" indent="-349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6175" indent="-2365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D0309"/>
                </a:solidFill>
                <a:latin typeface="+mn-lt"/>
                <a:ea typeface="+mn-ea"/>
                <a:cs typeface="+mn-cs"/>
              </a:defRPr>
            </a:lvl3pPr>
            <a:lvl4pPr marL="1606550" indent="-2365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4225" indent="-2238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D030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spc="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DICOM &amp; HL7 RESEARCH TOOLS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3C3567-9922-FD44-B0F1-E1B5C60FB6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654" y="4223906"/>
            <a:ext cx="3746894" cy="15315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Content Placeholder 14">
            <a:extLst>
              <a:ext uri="{FF2B5EF4-FFF2-40B4-BE49-F238E27FC236}">
                <a16:creationId xmlns:a16="http://schemas.microsoft.com/office/drawing/2014/main" id="{C1578D03-3668-054B-88FB-4CD140C6DA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654" y="2309644"/>
            <a:ext cx="3746894" cy="15315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61E1E07-5102-B94C-A73C-17A1672B5C4C}"/>
              </a:ext>
            </a:extLst>
          </p:cNvPr>
          <p:cNvSpPr txBox="1">
            <a:spLocks/>
          </p:cNvSpPr>
          <p:nvPr/>
        </p:nvSpPr>
        <p:spPr>
          <a:xfrm>
            <a:off x="6671140" y="1632428"/>
            <a:ext cx="3135922" cy="352780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349250" indent="-349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6175" indent="-2365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D0309"/>
                </a:solidFill>
                <a:latin typeface="+mn-lt"/>
                <a:ea typeface="+mn-ea"/>
                <a:cs typeface="+mn-cs"/>
              </a:defRPr>
            </a:lvl3pPr>
            <a:lvl4pPr marL="1606550" indent="-2365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4225" indent="-2238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D030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spc="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DE-ID’D DATA OUTPUTS</a:t>
            </a:r>
          </a:p>
        </p:txBody>
      </p:sp>
    </p:spTree>
    <p:extLst>
      <p:ext uri="{BB962C8B-B14F-4D97-AF65-F5344CB8AC3E}">
        <p14:creationId xmlns:p14="http://schemas.microsoft.com/office/powerpoint/2010/main" val="14295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3A09-E62A-CD4A-B3F2-CEC66D0DE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032" y="2491519"/>
            <a:ext cx="2744335" cy="457081"/>
          </a:xfrm>
        </p:spPr>
        <p:txBody>
          <a:bodyPr/>
          <a:lstStyle/>
          <a:p>
            <a:r>
              <a:rPr lang="en-US" sz="4399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6559943"/>
      </p:ext>
    </p:extLst>
  </p:cSld>
  <p:clrMapOvr>
    <a:masterClrMapping/>
  </p:clrMapOvr>
</p:sld>
</file>

<file path=ppt/theme/theme1.xml><?xml version="1.0" encoding="utf-8"?>
<a:theme xmlns:a="http://schemas.openxmlformats.org/drawingml/2006/main" name="Ambra Corp Template_080816_rvsd">
  <a:themeElements>
    <a:clrScheme name="Ambra">
      <a:dk1>
        <a:srgbClr val="1C1B1A"/>
      </a:dk1>
      <a:lt1>
        <a:sysClr val="window" lastClr="FFFFFF"/>
      </a:lt1>
      <a:dk2>
        <a:srgbClr val="54585A"/>
      </a:dk2>
      <a:lt2>
        <a:srgbClr val="B2B4B2"/>
      </a:lt2>
      <a:accent1>
        <a:srgbClr val="FFA300"/>
      </a:accent1>
      <a:accent2>
        <a:srgbClr val="A9431E"/>
      </a:accent2>
      <a:accent3>
        <a:srgbClr val="DA291C"/>
      </a:accent3>
      <a:accent4>
        <a:srgbClr val="8031A7"/>
      </a:accent4>
      <a:accent5>
        <a:srgbClr val="298FC2"/>
      </a:accent5>
      <a:accent6>
        <a:srgbClr val="C6007E"/>
      </a:accent6>
      <a:hlink>
        <a:srgbClr val="FF8E00"/>
      </a:hlink>
      <a:folHlink>
        <a:srgbClr val="DA29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A1A198E-7FC9-4867-B6EB-E60EB12DA9FE}" vid="{E26FB414-9D6A-4638-9B29-7356B4847A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4EF3330551E40A3EA3A48E6B47E89" ma:contentTypeVersion="13" ma:contentTypeDescription="Create a new document." ma:contentTypeScope="" ma:versionID="39a4bdba6767581fc021aaa70fde4d14">
  <xsd:schema xmlns:xsd="http://www.w3.org/2001/XMLSchema" xmlns:xs="http://www.w3.org/2001/XMLSchema" xmlns:p="http://schemas.microsoft.com/office/2006/metadata/properties" xmlns:ns3="22e13a97-a4fc-4031-bd85-da67acd9adf5" xmlns:ns4="6888e97d-95c4-4078-8130-f4b5b0e40fae" targetNamespace="http://schemas.microsoft.com/office/2006/metadata/properties" ma:root="true" ma:fieldsID="363318471b5fbd56eb5cae8301237dfc" ns3:_="" ns4:_="">
    <xsd:import namespace="22e13a97-a4fc-4031-bd85-da67acd9adf5"/>
    <xsd:import namespace="6888e97d-95c4-4078-8130-f4b5b0e40f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13a97-a4fc-4031-bd85-da67acd9ad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8e97d-95c4-4078-8130-f4b5b0e40fa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D8D836-C849-48BD-A03B-3A4A076D4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e13a97-a4fc-4031-bd85-da67acd9adf5"/>
    <ds:schemaRef ds:uri="6888e97d-95c4-4078-8130-f4b5b0e40f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D23310-FA5B-448C-8B35-361F4DA86A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CE7F42-C6A9-4D06-A5DD-2EA0E25CE1FC}">
  <ds:schemaRefs>
    <ds:schemaRef ds:uri="22e13a97-a4fc-4031-bd85-da67acd9adf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888e97d-95c4-4078-8130-f4b5b0e40fa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Ambra Sales Deck Draft 8.22.16.2</Template>
  <TotalTime>22000</TotalTime>
  <Words>163</Words>
  <Application>Microsoft Office PowerPoint</Application>
  <PresentationFormat>Custom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Open Sans Light</vt:lpstr>
      <vt:lpstr>Arial</vt:lpstr>
      <vt:lpstr>Calibri</vt:lpstr>
      <vt:lpstr>Calibri Light</vt:lpstr>
      <vt:lpstr>Wingdings</vt:lpstr>
      <vt:lpstr>Ambra Corp Template_080816_rvsd</vt:lpstr>
      <vt:lpstr>PowerPoint Presentation</vt:lpstr>
      <vt:lpstr>Imaging: Key for Data Driven Research &amp; Therapy Development</vt:lpstr>
      <vt:lpstr>Image Sharing Platform for Life Sciences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MEDICAL IMAGING. NOW.</dc:title>
  <dc:subject/>
  <dc:creator>Paul Turner</dc:creator>
  <cp:keywords/>
  <dc:description/>
  <cp:lastModifiedBy>Schmid, Annette</cp:lastModifiedBy>
  <cp:revision>1188</cp:revision>
  <cp:lastPrinted>2019-02-06T18:30:25Z</cp:lastPrinted>
  <dcterms:created xsi:type="dcterms:W3CDTF">2016-08-22T17:39:36Z</dcterms:created>
  <dcterms:modified xsi:type="dcterms:W3CDTF">2020-03-27T13:30:33Z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0x0101000404EF3330551E40A3EA3A48E6B47E89</vt:lpwstr>
  </property>
</Properties>
</file>